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sldIdLst>
    <p:sldId id="310" r:id="rId3"/>
    <p:sldId id="311" r:id="rId4"/>
    <p:sldId id="264" r:id="rId5"/>
    <p:sldId id="261" r:id="rId6"/>
    <p:sldId id="312" r:id="rId7"/>
    <p:sldId id="291" r:id="rId8"/>
    <p:sldId id="293" r:id="rId9"/>
    <p:sldId id="294" r:id="rId10"/>
    <p:sldId id="313" r:id="rId1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FFC000"/>
    <a:srgbClr val="444342"/>
    <a:srgbClr val="2F2F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30" autoAdjust="0"/>
    <p:restoredTop sz="94660"/>
  </p:normalViewPr>
  <p:slideViewPr>
    <p:cSldViewPr>
      <p:cViewPr>
        <p:scale>
          <a:sx n="122" d="100"/>
          <a:sy n="122" d="100"/>
        </p:scale>
        <p:origin x="72" y="86"/>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37F98B0-1969-4B0D-B39C-719F77064B57}"/>
              </a:ext>
            </a:extLst>
          </p:cNvPr>
          <p:cNvSpPr/>
          <p:nvPr userDrawn="1"/>
        </p:nvSpPr>
        <p:spPr>
          <a:xfrm>
            <a:off x="0" y="0"/>
            <a:ext cx="9144000" cy="51435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c 2">
            <a:extLst>
              <a:ext uri="{FF2B5EF4-FFF2-40B4-BE49-F238E27FC236}">
                <a16:creationId xmlns:a16="http://schemas.microsoft.com/office/drawing/2014/main" xmlns="" id="{A0175121-4C90-40A9-B147-E4149E5190AE}"/>
              </a:ext>
            </a:extLst>
          </p:cNvPr>
          <p:cNvSpPr/>
          <p:nvPr userDrawn="1"/>
        </p:nvSpPr>
        <p:spPr>
          <a:xfrm>
            <a:off x="6226342" y="-649705"/>
            <a:ext cx="3050005" cy="3050005"/>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10857079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C931360-7E41-4248-8AEF-AC858AB643B6}"/>
              </a:ext>
            </a:extLst>
          </p:cNvPr>
          <p:cNvSpPr/>
          <p:nvPr userDrawn="1"/>
        </p:nvSpPr>
        <p:spPr>
          <a:xfrm>
            <a:off x="0" y="0"/>
            <a:ext cx="9144000" cy="51435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80967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 id="2147483679" r:id="rId21"/>
    <p:sldLayoutId id="2147483680" r:id="rId2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20">
            <a:extLst>
              <a:ext uri="{FF2B5EF4-FFF2-40B4-BE49-F238E27FC236}">
                <a16:creationId xmlns="" xmlns:a16="http://schemas.microsoft.com/office/drawing/2014/main" id="{3A41B4A0-9D41-4E14-B314-953E7581E523}"/>
              </a:ext>
            </a:extLst>
          </p:cNvPr>
          <p:cNvGrpSpPr/>
          <p:nvPr/>
        </p:nvGrpSpPr>
        <p:grpSpPr>
          <a:xfrm>
            <a:off x="395536" y="894813"/>
            <a:ext cx="5040560" cy="3456384"/>
            <a:chOff x="2491486" y="2166705"/>
            <a:chExt cx="4786450" cy="3429727"/>
          </a:xfrm>
        </p:grpSpPr>
        <p:grpSp>
          <p:nvGrpSpPr>
            <p:cNvPr id="5" name="Graphic 166">
              <a:extLst>
                <a:ext uri="{FF2B5EF4-FFF2-40B4-BE49-F238E27FC236}">
                  <a16:creationId xmlns="" xmlns:a16="http://schemas.microsoft.com/office/drawing/2014/main" id="{713B8833-56E1-4ECE-8704-46A2A2CCA678}"/>
                </a:ext>
              </a:extLst>
            </p:cNvPr>
            <p:cNvGrpSpPr/>
            <p:nvPr/>
          </p:nvGrpSpPr>
          <p:grpSpPr>
            <a:xfrm rot="10800000">
              <a:off x="2739541" y="2574234"/>
              <a:ext cx="3581400" cy="752475"/>
              <a:chOff x="4305300" y="3052762"/>
              <a:chExt cx="3581400" cy="752475"/>
            </a:xfrm>
            <a:solidFill>
              <a:schemeClr val="accent1"/>
            </a:solidFill>
          </p:grpSpPr>
          <p:sp>
            <p:nvSpPr>
              <p:cNvPr id="207" name="Freeform: Shape 168">
                <a:extLst>
                  <a:ext uri="{FF2B5EF4-FFF2-40B4-BE49-F238E27FC236}">
                    <a16:creationId xmlns="" xmlns:a16="http://schemas.microsoft.com/office/drawing/2014/main" id="{C62BAF6B-303A-497B-B44D-416BDAE19F64}"/>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208" name="Freeform: Shape 169">
                <a:extLst>
                  <a:ext uri="{FF2B5EF4-FFF2-40B4-BE49-F238E27FC236}">
                    <a16:creationId xmlns="" xmlns:a16="http://schemas.microsoft.com/office/drawing/2014/main" id="{36B63B45-190E-4782-B156-F52205438C51}"/>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209" name="Freeform: Shape 170">
                <a:extLst>
                  <a:ext uri="{FF2B5EF4-FFF2-40B4-BE49-F238E27FC236}">
                    <a16:creationId xmlns="" xmlns:a16="http://schemas.microsoft.com/office/drawing/2014/main" id="{B9C33805-AF3C-4B75-BD9A-6C32C7DDD73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10" name="Freeform: Shape 171">
                <a:extLst>
                  <a:ext uri="{FF2B5EF4-FFF2-40B4-BE49-F238E27FC236}">
                    <a16:creationId xmlns="" xmlns:a16="http://schemas.microsoft.com/office/drawing/2014/main" id="{E8AC7764-F094-4A4C-BFC5-52981B53BFB5}"/>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211" name="Freeform: Shape 172">
                <a:extLst>
                  <a:ext uri="{FF2B5EF4-FFF2-40B4-BE49-F238E27FC236}">
                    <a16:creationId xmlns="" xmlns:a16="http://schemas.microsoft.com/office/drawing/2014/main" id="{6196D23B-CF62-4613-9A4C-B37044A53186}"/>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212" name="Freeform: Shape 173">
                <a:extLst>
                  <a:ext uri="{FF2B5EF4-FFF2-40B4-BE49-F238E27FC236}">
                    <a16:creationId xmlns="" xmlns:a16="http://schemas.microsoft.com/office/drawing/2014/main" id="{5C6294FA-45D8-4B84-9FDC-C272165E8493}"/>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13" name="Freeform: Shape 174">
                <a:extLst>
                  <a:ext uri="{FF2B5EF4-FFF2-40B4-BE49-F238E27FC236}">
                    <a16:creationId xmlns="" xmlns:a16="http://schemas.microsoft.com/office/drawing/2014/main" id="{EF652719-CC41-4E14-A60C-9AEDD848D41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214" name="Freeform: Shape 175">
                <a:extLst>
                  <a:ext uri="{FF2B5EF4-FFF2-40B4-BE49-F238E27FC236}">
                    <a16:creationId xmlns="" xmlns:a16="http://schemas.microsoft.com/office/drawing/2014/main" id="{C2F63B8E-0D82-4846-BE46-67CEEF53BFF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215" name="Freeform: Shape 176">
                <a:extLst>
                  <a:ext uri="{FF2B5EF4-FFF2-40B4-BE49-F238E27FC236}">
                    <a16:creationId xmlns="" xmlns:a16="http://schemas.microsoft.com/office/drawing/2014/main" id="{7A2BDC03-17BF-48DB-B1F2-FF07BD7A29A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216" name="Freeform: Shape 177">
                <a:extLst>
                  <a:ext uri="{FF2B5EF4-FFF2-40B4-BE49-F238E27FC236}">
                    <a16:creationId xmlns="" xmlns:a16="http://schemas.microsoft.com/office/drawing/2014/main" id="{C614D55D-C0ED-4054-937C-7C3EA3D51575}"/>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217" name="Freeform: Shape 178">
                <a:extLst>
                  <a:ext uri="{FF2B5EF4-FFF2-40B4-BE49-F238E27FC236}">
                    <a16:creationId xmlns="" xmlns:a16="http://schemas.microsoft.com/office/drawing/2014/main" id="{11303018-DA30-4F8D-BDFB-B4E82F56A13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218" name="Freeform: Shape 179">
                <a:extLst>
                  <a:ext uri="{FF2B5EF4-FFF2-40B4-BE49-F238E27FC236}">
                    <a16:creationId xmlns="" xmlns:a16="http://schemas.microsoft.com/office/drawing/2014/main" id="{11FC6CF1-B2BE-48FF-96CB-6238E54476CD}"/>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219" name="Freeform: Shape 180">
                <a:extLst>
                  <a:ext uri="{FF2B5EF4-FFF2-40B4-BE49-F238E27FC236}">
                    <a16:creationId xmlns="" xmlns:a16="http://schemas.microsoft.com/office/drawing/2014/main" id="{965C1BCA-E9F7-46A9-9A2F-6C850C6DA514}"/>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220" name="Freeform: Shape 181">
                <a:extLst>
                  <a:ext uri="{FF2B5EF4-FFF2-40B4-BE49-F238E27FC236}">
                    <a16:creationId xmlns="" xmlns:a16="http://schemas.microsoft.com/office/drawing/2014/main" id="{DB4C836F-4A08-42E0-A0E9-94E46496FA0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21" name="Freeform: Shape 182">
                <a:extLst>
                  <a:ext uri="{FF2B5EF4-FFF2-40B4-BE49-F238E27FC236}">
                    <a16:creationId xmlns="" xmlns:a16="http://schemas.microsoft.com/office/drawing/2014/main" id="{AFB7FCE3-A60E-4EC3-81F6-EA764CABA4E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22" name="Freeform: Shape 183">
                <a:extLst>
                  <a:ext uri="{FF2B5EF4-FFF2-40B4-BE49-F238E27FC236}">
                    <a16:creationId xmlns="" xmlns:a16="http://schemas.microsoft.com/office/drawing/2014/main" id="{F7B832CA-0226-4932-9E53-7ADE61BEE29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23" name="Freeform: Shape 184">
                <a:extLst>
                  <a:ext uri="{FF2B5EF4-FFF2-40B4-BE49-F238E27FC236}">
                    <a16:creationId xmlns="" xmlns:a16="http://schemas.microsoft.com/office/drawing/2014/main" id="{C5CE3AE9-6726-4F3B-A7ED-BED0A9559FFD}"/>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24" name="Freeform: Shape 185">
                <a:extLst>
                  <a:ext uri="{FF2B5EF4-FFF2-40B4-BE49-F238E27FC236}">
                    <a16:creationId xmlns="" xmlns:a16="http://schemas.microsoft.com/office/drawing/2014/main" id="{5F024914-EA09-4390-92E6-FA14697755DB}"/>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25" name="Freeform: Shape 186">
                <a:extLst>
                  <a:ext uri="{FF2B5EF4-FFF2-40B4-BE49-F238E27FC236}">
                    <a16:creationId xmlns="" xmlns:a16="http://schemas.microsoft.com/office/drawing/2014/main" id="{8B9C9E41-7D6E-4EA7-8F84-B27ED02A450E}"/>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26" name="Freeform: Shape 187">
                <a:extLst>
                  <a:ext uri="{FF2B5EF4-FFF2-40B4-BE49-F238E27FC236}">
                    <a16:creationId xmlns="" xmlns:a16="http://schemas.microsoft.com/office/drawing/2014/main" id="{257C2933-EAAC-43B8-8CFE-27090EC88A8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pic>
          <p:nvPicPr>
            <p:cNvPr id="6" name="Graphic 189">
              <a:extLst>
                <a:ext uri="{FF2B5EF4-FFF2-40B4-BE49-F238E27FC236}">
                  <a16:creationId xmlns="" xmlns:a16="http://schemas.microsoft.com/office/drawing/2014/main" id="{30F92990-7DA9-42E2-B469-BFEC5E6E559F}"/>
                </a:ext>
              </a:extLst>
            </p:cNvPr>
            <p:cNvPicPr>
              <a:picLocks noChangeAspect="1"/>
            </p:cNvPicPr>
            <p:nvPr/>
          </p:nvPicPr>
          <p:blipFill>
            <a:blip r:embed="rId2">
              <a:duotone>
                <a:schemeClr val="accent3">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2491486" y="3466203"/>
              <a:ext cx="3600450" cy="771525"/>
            </a:xfrm>
            <a:prstGeom prst="rect">
              <a:avLst/>
            </a:prstGeom>
          </p:spPr>
        </p:pic>
        <p:pic>
          <p:nvPicPr>
            <p:cNvPr id="7" name="Graphic 190">
              <a:extLst>
                <a:ext uri="{FF2B5EF4-FFF2-40B4-BE49-F238E27FC236}">
                  <a16:creationId xmlns="" xmlns:a16="http://schemas.microsoft.com/office/drawing/2014/main" id="{B88B6CAD-1E7C-495D-9BF3-0F0AFD0A4B97}"/>
                </a:ext>
              </a:extLst>
            </p:cNvPr>
            <p:cNvPicPr>
              <a:picLocks noChangeAspect="1"/>
            </p:cNvPicPr>
            <p:nvPr/>
          </p:nvPicPr>
          <p:blipFill>
            <a:blip r:embed="rId2">
              <a:duotone>
                <a:schemeClr val="accent3">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3593436" y="3868249"/>
              <a:ext cx="3600450" cy="771525"/>
            </a:xfrm>
            <a:prstGeom prst="rect">
              <a:avLst/>
            </a:prstGeom>
          </p:spPr>
        </p:pic>
        <p:pic>
          <p:nvPicPr>
            <p:cNvPr id="8" name="Graphic 191">
              <a:extLst>
                <a:ext uri="{FF2B5EF4-FFF2-40B4-BE49-F238E27FC236}">
                  <a16:creationId xmlns="" xmlns:a16="http://schemas.microsoft.com/office/drawing/2014/main" id="{CEE19317-E6CD-4B20-B046-515ADEB066DA}"/>
                </a:ext>
              </a:extLst>
            </p:cNvPr>
            <p:cNvPicPr>
              <a:picLocks noChangeAspect="1"/>
            </p:cNvPicPr>
            <p:nvPr/>
          </p:nvPicPr>
          <p:blipFill>
            <a:blip r:embed="rId2">
              <a:duotone>
                <a:schemeClr val="accent3">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3276578" y="4508639"/>
              <a:ext cx="3600450" cy="771525"/>
            </a:xfrm>
            <a:prstGeom prst="rect">
              <a:avLst/>
            </a:prstGeom>
          </p:spPr>
        </p:pic>
        <p:grpSp>
          <p:nvGrpSpPr>
            <p:cNvPr id="9" name="Graphic 166">
              <a:extLst>
                <a:ext uri="{FF2B5EF4-FFF2-40B4-BE49-F238E27FC236}">
                  <a16:creationId xmlns="" xmlns:a16="http://schemas.microsoft.com/office/drawing/2014/main" id="{35081649-3E24-4453-9D96-3A23AFCA167C}"/>
                </a:ext>
              </a:extLst>
            </p:cNvPr>
            <p:cNvGrpSpPr/>
            <p:nvPr/>
          </p:nvGrpSpPr>
          <p:grpSpPr>
            <a:xfrm rot="10800000">
              <a:off x="2854450" y="3801472"/>
              <a:ext cx="3581400" cy="752475"/>
              <a:chOff x="4305300" y="3052762"/>
              <a:chExt cx="3581400" cy="752475"/>
            </a:xfrm>
            <a:solidFill>
              <a:schemeClr val="accent1"/>
            </a:solidFill>
          </p:grpSpPr>
          <p:sp>
            <p:nvSpPr>
              <p:cNvPr id="187" name="Freeform: Shape 193">
                <a:extLst>
                  <a:ext uri="{FF2B5EF4-FFF2-40B4-BE49-F238E27FC236}">
                    <a16:creationId xmlns="" xmlns:a16="http://schemas.microsoft.com/office/drawing/2014/main" id="{2214DC54-99C6-428A-84E3-EF9A4E4B43AE}"/>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88" name="Freeform: Shape 194">
                <a:extLst>
                  <a:ext uri="{FF2B5EF4-FFF2-40B4-BE49-F238E27FC236}">
                    <a16:creationId xmlns="" xmlns:a16="http://schemas.microsoft.com/office/drawing/2014/main" id="{9C8A318F-14B9-4D6F-A944-A80E64EC6DF6}"/>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89" name="Freeform: Shape 195">
                <a:extLst>
                  <a:ext uri="{FF2B5EF4-FFF2-40B4-BE49-F238E27FC236}">
                    <a16:creationId xmlns="" xmlns:a16="http://schemas.microsoft.com/office/drawing/2014/main" id="{FCE00471-9400-4FBE-A2AA-A883CF08B162}"/>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90" name="Freeform: Shape 196">
                <a:extLst>
                  <a:ext uri="{FF2B5EF4-FFF2-40B4-BE49-F238E27FC236}">
                    <a16:creationId xmlns="" xmlns:a16="http://schemas.microsoft.com/office/drawing/2014/main" id="{0901825C-1B85-42C1-8205-8CF3432773C1}"/>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91" name="Freeform: Shape 197">
                <a:extLst>
                  <a:ext uri="{FF2B5EF4-FFF2-40B4-BE49-F238E27FC236}">
                    <a16:creationId xmlns="" xmlns:a16="http://schemas.microsoft.com/office/drawing/2014/main" id="{58B50A7C-348F-4909-916A-3DDA4A16CA0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92" name="Freeform: Shape 198">
                <a:extLst>
                  <a:ext uri="{FF2B5EF4-FFF2-40B4-BE49-F238E27FC236}">
                    <a16:creationId xmlns="" xmlns:a16="http://schemas.microsoft.com/office/drawing/2014/main" id="{659CD883-F45A-47A8-A10A-50A72B62B19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93" name="Freeform: Shape 199">
                <a:extLst>
                  <a:ext uri="{FF2B5EF4-FFF2-40B4-BE49-F238E27FC236}">
                    <a16:creationId xmlns="" xmlns:a16="http://schemas.microsoft.com/office/drawing/2014/main" id="{C8BCCDD5-1C25-4837-B340-8051ACDE8957}"/>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94" name="Freeform: Shape 200">
                <a:extLst>
                  <a:ext uri="{FF2B5EF4-FFF2-40B4-BE49-F238E27FC236}">
                    <a16:creationId xmlns="" xmlns:a16="http://schemas.microsoft.com/office/drawing/2014/main" id="{F9A776DD-9BBB-4D97-A496-B20B1196D55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95" name="Freeform: Shape 201">
                <a:extLst>
                  <a:ext uri="{FF2B5EF4-FFF2-40B4-BE49-F238E27FC236}">
                    <a16:creationId xmlns="" xmlns:a16="http://schemas.microsoft.com/office/drawing/2014/main" id="{83DC3D92-2D80-489C-AFF5-9E12ADC1B2A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96" name="Freeform: Shape 202">
                <a:extLst>
                  <a:ext uri="{FF2B5EF4-FFF2-40B4-BE49-F238E27FC236}">
                    <a16:creationId xmlns="" xmlns:a16="http://schemas.microsoft.com/office/drawing/2014/main" id="{F68E53CB-56A2-4DBD-91F2-9DE731F2C20A}"/>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97" name="Freeform: Shape 203">
                <a:extLst>
                  <a:ext uri="{FF2B5EF4-FFF2-40B4-BE49-F238E27FC236}">
                    <a16:creationId xmlns="" xmlns:a16="http://schemas.microsoft.com/office/drawing/2014/main" id="{A0E5A416-25F7-45C6-81CC-900485306492}"/>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98" name="Freeform: Shape 204">
                <a:extLst>
                  <a:ext uri="{FF2B5EF4-FFF2-40B4-BE49-F238E27FC236}">
                    <a16:creationId xmlns="" xmlns:a16="http://schemas.microsoft.com/office/drawing/2014/main" id="{DE4EE11F-FEDA-47B1-A89E-E8EEC890C62B}"/>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99" name="Freeform: Shape 205">
                <a:extLst>
                  <a:ext uri="{FF2B5EF4-FFF2-40B4-BE49-F238E27FC236}">
                    <a16:creationId xmlns="" xmlns:a16="http://schemas.microsoft.com/office/drawing/2014/main" id="{5C64F1E5-82B5-41AA-B087-61BF47557F2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200" name="Freeform: Shape 206">
                <a:extLst>
                  <a:ext uri="{FF2B5EF4-FFF2-40B4-BE49-F238E27FC236}">
                    <a16:creationId xmlns="" xmlns:a16="http://schemas.microsoft.com/office/drawing/2014/main" id="{ED73D9FE-1F4F-4A9A-BFB7-D1446952D67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201" name="Freeform: Shape 207">
                <a:extLst>
                  <a:ext uri="{FF2B5EF4-FFF2-40B4-BE49-F238E27FC236}">
                    <a16:creationId xmlns="" xmlns:a16="http://schemas.microsoft.com/office/drawing/2014/main" id="{2E83800C-4B12-41B3-ABCC-75FAD86E554E}"/>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202" name="Freeform: Shape 208">
                <a:extLst>
                  <a:ext uri="{FF2B5EF4-FFF2-40B4-BE49-F238E27FC236}">
                    <a16:creationId xmlns="" xmlns:a16="http://schemas.microsoft.com/office/drawing/2014/main" id="{6F99B2B5-746A-498A-8A07-F53D23BEA5D1}"/>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203" name="Freeform: Shape 209">
                <a:extLst>
                  <a:ext uri="{FF2B5EF4-FFF2-40B4-BE49-F238E27FC236}">
                    <a16:creationId xmlns="" xmlns:a16="http://schemas.microsoft.com/office/drawing/2014/main" id="{9F49B189-4A7A-40C2-8918-167C6D9ED218}"/>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204" name="Freeform: Shape 210">
                <a:extLst>
                  <a:ext uri="{FF2B5EF4-FFF2-40B4-BE49-F238E27FC236}">
                    <a16:creationId xmlns="" xmlns:a16="http://schemas.microsoft.com/office/drawing/2014/main" id="{340E400E-6C2D-48BE-A4DC-BF06B9E77EA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205" name="Freeform: Shape 211">
                <a:extLst>
                  <a:ext uri="{FF2B5EF4-FFF2-40B4-BE49-F238E27FC236}">
                    <a16:creationId xmlns="" xmlns:a16="http://schemas.microsoft.com/office/drawing/2014/main" id="{85E1F27C-C432-4349-B1F9-D9B6845DB7C2}"/>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206" name="Freeform: Shape 212">
                <a:extLst>
                  <a:ext uri="{FF2B5EF4-FFF2-40B4-BE49-F238E27FC236}">
                    <a16:creationId xmlns="" xmlns:a16="http://schemas.microsoft.com/office/drawing/2014/main" id="{B7BF54AE-3066-41B2-A560-093E3DFC745E}"/>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10" name="Graphic 166">
              <a:extLst>
                <a:ext uri="{FF2B5EF4-FFF2-40B4-BE49-F238E27FC236}">
                  <a16:creationId xmlns="" xmlns:a16="http://schemas.microsoft.com/office/drawing/2014/main" id="{6C8ED473-C106-4A99-98B0-E561223F1678}"/>
                </a:ext>
              </a:extLst>
            </p:cNvPr>
            <p:cNvGrpSpPr/>
            <p:nvPr/>
          </p:nvGrpSpPr>
          <p:grpSpPr>
            <a:xfrm>
              <a:off x="3823543" y="2188695"/>
              <a:ext cx="2667773" cy="560516"/>
              <a:chOff x="4305300" y="3052762"/>
              <a:chExt cx="3581400" cy="752475"/>
            </a:xfrm>
            <a:solidFill>
              <a:schemeClr val="accent1"/>
            </a:solidFill>
          </p:grpSpPr>
          <p:sp>
            <p:nvSpPr>
              <p:cNvPr id="167" name="Freeform: Shape 214">
                <a:extLst>
                  <a:ext uri="{FF2B5EF4-FFF2-40B4-BE49-F238E27FC236}">
                    <a16:creationId xmlns="" xmlns:a16="http://schemas.microsoft.com/office/drawing/2014/main" id="{9EB96632-179B-4893-9252-675BB55828BF}"/>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68" name="Freeform: Shape 215">
                <a:extLst>
                  <a:ext uri="{FF2B5EF4-FFF2-40B4-BE49-F238E27FC236}">
                    <a16:creationId xmlns="" xmlns:a16="http://schemas.microsoft.com/office/drawing/2014/main" id="{07FB35BC-B132-4406-8EE9-8BD20A055F7A}"/>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69" name="Freeform: Shape 216">
                <a:extLst>
                  <a:ext uri="{FF2B5EF4-FFF2-40B4-BE49-F238E27FC236}">
                    <a16:creationId xmlns="" xmlns:a16="http://schemas.microsoft.com/office/drawing/2014/main" id="{6113B67E-32A6-4C3F-A9BF-30C78C25360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70" name="Freeform: Shape 217">
                <a:extLst>
                  <a:ext uri="{FF2B5EF4-FFF2-40B4-BE49-F238E27FC236}">
                    <a16:creationId xmlns="" xmlns:a16="http://schemas.microsoft.com/office/drawing/2014/main" id="{97FF53DF-DF13-4581-B56E-CA695CF2D5C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71" name="Freeform: Shape 218">
                <a:extLst>
                  <a:ext uri="{FF2B5EF4-FFF2-40B4-BE49-F238E27FC236}">
                    <a16:creationId xmlns="" xmlns:a16="http://schemas.microsoft.com/office/drawing/2014/main" id="{ED95542D-3C74-43A9-B0F7-27DE546EADB8}"/>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72" name="Freeform: Shape 219">
                <a:extLst>
                  <a:ext uri="{FF2B5EF4-FFF2-40B4-BE49-F238E27FC236}">
                    <a16:creationId xmlns="" xmlns:a16="http://schemas.microsoft.com/office/drawing/2014/main" id="{13C36CA5-6103-4C99-A305-EFD4D40BD44D}"/>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73" name="Freeform: Shape 220">
                <a:extLst>
                  <a:ext uri="{FF2B5EF4-FFF2-40B4-BE49-F238E27FC236}">
                    <a16:creationId xmlns="" xmlns:a16="http://schemas.microsoft.com/office/drawing/2014/main" id="{C84A0D08-7C0C-4EE7-A6E4-A686E8B97CDA}"/>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74" name="Freeform: Shape 221">
                <a:extLst>
                  <a:ext uri="{FF2B5EF4-FFF2-40B4-BE49-F238E27FC236}">
                    <a16:creationId xmlns="" xmlns:a16="http://schemas.microsoft.com/office/drawing/2014/main" id="{A30F5810-57FD-4BA3-9293-FBEBA053649F}"/>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75" name="Freeform: Shape 222">
                <a:extLst>
                  <a:ext uri="{FF2B5EF4-FFF2-40B4-BE49-F238E27FC236}">
                    <a16:creationId xmlns="" xmlns:a16="http://schemas.microsoft.com/office/drawing/2014/main" id="{1CCE4C22-0A73-4EFB-92D2-C7D30A93201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76" name="Freeform: Shape 223">
                <a:extLst>
                  <a:ext uri="{FF2B5EF4-FFF2-40B4-BE49-F238E27FC236}">
                    <a16:creationId xmlns="" xmlns:a16="http://schemas.microsoft.com/office/drawing/2014/main" id="{F392410C-5EDE-4F52-9DE0-FD8962930BE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77" name="Freeform: Shape 224">
                <a:extLst>
                  <a:ext uri="{FF2B5EF4-FFF2-40B4-BE49-F238E27FC236}">
                    <a16:creationId xmlns="" xmlns:a16="http://schemas.microsoft.com/office/drawing/2014/main" id="{4EBA86AA-6F3C-4B84-B417-8BC00DCE124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78" name="Freeform: Shape 225">
                <a:extLst>
                  <a:ext uri="{FF2B5EF4-FFF2-40B4-BE49-F238E27FC236}">
                    <a16:creationId xmlns="" xmlns:a16="http://schemas.microsoft.com/office/drawing/2014/main" id="{38E42701-7A9B-42FB-A487-F271999E35A7}"/>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79" name="Freeform: Shape 226">
                <a:extLst>
                  <a:ext uri="{FF2B5EF4-FFF2-40B4-BE49-F238E27FC236}">
                    <a16:creationId xmlns="" xmlns:a16="http://schemas.microsoft.com/office/drawing/2014/main" id="{CBC07C9B-8FA5-4507-AE47-DE8B86ECD076}"/>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80" name="Freeform: Shape 227">
                <a:extLst>
                  <a:ext uri="{FF2B5EF4-FFF2-40B4-BE49-F238E27FC236}">
                    <a16:creationId xmlns="" xmlns:a16="http://schemas.microsoft.com/office/drawing/2014/main" id="{1DC65BD8-027B-4D95-8BF7-3272BB843B8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81" name="Freeform: Shape 228">
                <a:extLst>
                  <a:ext uri="{FF2B5EF4-FFF2-40B4-BE49-F238E27FC236}">
                    <a16:creationId xmlns="" xmlns:a16="http://schemas.microsoft.com/office/drawing/2014/main" id="{5F05BC07-C156-4DE1-8761-7D59125E5029}"/>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82" name="Freeform: Shape 229">
                <a:extLst>
                  <a:ext uri="{FF2B5EF4-FFF2-40B4-BE49-F238E27FC236}">
                    <a16:creationId xmlns="" xmlns:a16="http://schemas.microsoft.com/office/drawing/2014/main" id="{E6338DA5-68A8-4766-9C70-9305028916FD}"/>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83" name="Freeform: Shape 230">
                <a:extLst>
                  <a:ext uri="{FF2B5EF4-FFF2-40B4-BE49-F238E27FC236}">
                    <a16:creationId xmlns="" xmlns:a16="http://schemas.microsoft.com/office/drawing/2014/main" id="{94BEC711-8AED-4C97-A3FC-70F451430B86}"/>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84" name="Freeform: Shape 231">
                <a:extLst>
                  <a:ext uri="{FF2B5EF4-FFF2-40B4-BE49-F238E27FC236}">
                    <a16:creationId xmlns="" xmlns:a16="http://schemas.microsoft.com/office/drawing/2014/main" id="{8BFC8042-D019-4F9A-9DA9-B9A3B54CAA99}"/>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85" name="Freeform: Shape 232">
                <a:extLst>
                  <a:ext uri="{FF2B5EF4-FFF2-40B4-BE49-F238E27FC236}">
                    <a16:creationId xmlns="" xmlns:a16="http://schemas.microsoft.com/office/drawing/2014/main" id="{B56EBF64-A9E6-4A00-BF80-A68E3FF2798C}"/>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86" name="Freeform: Shape 233">
                <a:extLst>
                  <a:ext uri="{FF2B5EF4-FFF2-40B4-BE49-F238E27FC236}">
                    <a16:creationId xmlns="" xmlns:a16="http://schemas.microsoft.com/office/drawing/2014/main" id="{1FCD313C-A314-4E49-B3C8-B7134A08715A}"/>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11" name="Graphic 234">
              <a:extLst>
                <a:ext uri="{FF2B5EF4-FFF2-40B4-BE49-F238E27FC236}">
                  <a16:creationId xmlns="" xmlns:a16="http://schemas.microsoft.com/office/drawing/2014/main" id="{9B061873-1ABB-46F0-8E8E-58B9B597CF36}"/>
                </a:ext>
              </a:extLst>
            </p:cNvPr>
            <p:cNvGrpSpPr/>
            <p:nvPr/>
          </p:nvGrpSpPr>
          <p:grpSpPr>
            <a:xfrm>
              <a:off x="3273841" y="2338140"/>
              <a:ext cx="3495664" cy="1188682"/>
              <a:chOff x="7540326" y="1358451"/>
              <a:chExt cx="4257675" cy="1447800"/>
            </a:xfrm>
          </p:grpSpPr>
          <p:sp>
            <p:nvSpPr>
              <p:cNvPr id="161" name="Freeform: Shape 258">
                <a:extLst>
                  <a:ext uri="{FF2B5EF4-FFF2-40B4-BE49-F238E27FC236}">
                    <a16:creationId xmlns="" xmlns:a16="http://schemas.microsoft.com/office/drawing/2014/main" id="{F873105A-406B-4254-A910-168B24A8DA6D}"/>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accent1"/>
              </a:solidFill>
              <a:ln w="9525" cap="flat">
                <a:noFill/>
                <a:prstDash val="solid"/>
                <a:miter/>
              </a:ln>
            </p:spPr>
            <p:txBody>
              <a:bodyPr rtlCol="0" anchor="ctr"/>
              <a:lstStyle/>
              <a:p>
                <a:endParaRPr lang="en-US" dirty="0"/>
              </a:p>
            </p:txBody>
          </p:sp>
          <p:sp>
            <p:nvSpPr>
              <p:cNvPr id="162" name="Freeform: Shape 259">
                <a:extLst>
                  <a:ext uri="{FF2B5EF4-FFF2-40B4-BE49-F238E27FC236}">
                    <a16:creationId xmlns="" xmlns:a16="http://schemas.microsoft.com/office/drawing/2014/main" id="{EE3CAAE1-B573-4BF0-B237-4876FDCB84FE}"/>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accent1"/>
              </a:solidFill>
              <a:ln w="9525" cap="flat">
                <a:noFill/>
                <a:prstDash val="solid"/>
                <a:miter/>
              </a:ln>
            </p:spPr>
            <p:txBody>
              <a:bodyPr rtlCol="0" anchor="ctr"/>
              <a:lstStyle/>
              <a:p>
                <a:endParaRPr lang="en-US" dirty="0"/>
              </a:p>
            </p:txBody>
          </p:sp>
          <p:sp>
            <p:nvSpPr>
              <p:cNvPr id="163" name="Freeform: Shape 260">
                <a:extLst>
                  <a:ext uri="{FF2B5EF4-FFF2-40B4-BE49-F238E27FC236}">
                    <a16:creationId xmlns="" xmlns:a16="http://schemas.microsoft.com/office/drawing/2014/main" id="{DA066867-2724-4ABF-8C26-E83372A5094A}"/>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accent1"/>
              </a:solidFill>
              <a:ln w="9525" cap="flat">
                <a:noFill/>
                <a:prstDash val="solid"/>
                <a:miter/>
              </a:ln>
            </p:spPr>
            <p:txBody>
              <a:bodyPr rtlCol="0" anchor="ctr"/>
              <a:lstStyle/>
              <a:p>
                <a:endParaRPr lang="en-US" dirty="0"/>
              </a:p>
            </p:txBody>
          </p:sp>
          <p:sp>
            <p:nvSpPr>
              <p:cNvPr id="164" name="Freeform: Shape 261">
                <a:extLst>
                  <a:ext uri="{FF2B5EF4-FFF2-40B4-BE49-F238E27FC236}">
                    <a16:creationId xmlns="" xmlns:a16="http://schemas.microsoft.com/office/drawing/2014/main" id="{EFE6E456-249F-47E0-8995-0CBFA4D915DC}"/>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accent1"/>
              </a:solidFill>
              <a:ln w="9525" cap="flat">
                <a:noFill/>
                <a:prstDash val="solid"/>
                <a:miter/>
              </a:ln>
            </p:spPr>
            <p:txBody>
              <a:bodyPr rtlCol="0" anchor="ctr"/>
              <a:lstStyle/>
              <a:p>
                <a:endParaRPr lang="en-US" dirty="0"/>
              </a:p>
            </p:txBody>
          </p:sp>
          <p:sp>
            <p:nvSpPr>
              <p:cNvPr id="165" name="Freeform: Shape 262">
                <a:extLst>
                  <a:ext uri="{FF2B5EF4-FFF2-40B4-BE49-F238E27FC236}">
                    <a16:creationId xmlns="" xmlns:a16="http://schemas.microsoft.com/office/drawing/2014/main" id="{24676DBD-7962-41E1-A8FA-E06AA3BC6500}"/>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accent1"/>
              </a:solidFill>
              <a:ln w="9525" cap="flat">
                <a:noFill/>
                <a:prstDash val="solid"/>
                <a:miter/>
              </a:ln>
            </p:spPr>
            <p:txBody>
              <a:bodyPr rtlCol="0" anchor="ctr"/>
              <a:lstStyle/>
              <a:p>
                <a:endParaRPr lang="en-US" dirty="0"/>
              </a:p>
            </p:txBody>
          </p:sp>
          <p:sp>
            <p:nvSpPr>
              <p:cNvPr id="166" name="Freeform: Shape 263">
                <a:extLst>
                  <a:ext uri="{FF2B5EF4-FFF2-40B4-BE49-F238E27FC236}">
                    <a16:creationId xmlns="" xmlns:a16="http://schemas.microsoft.com/office/drawing/2014/main" id="{0A2341F3-A359-459A-8E14-0F2389C5FFDE}"/>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accent1"/>
              </a:solidFill>
              <a:ln w="9525" cap="flat">
                <a:noFill/>
                <a:prstDash val="solid"/>
                <a:miter/>
              </a:ln>
            </p:spPr>
            <p:txBody>
              <a:bodyPr rtlCol="0" anchor="ctr"/>
              <a:lstStyle/>
              <a:p>
                <a:endParaRPr lang="en-US" dirty="0"/>
              </a:p>
            </p:txBody>
          </p:sp>
        </p:grpSp>
        <p:grpSp>
          <p:nvGrpSpPr>
            <p:cNvPr id="12" name="Graphic 166">
              <a:extLst>
                <a:ext uri="{FF2B5EF4-FFF2-40B4-BE49-F238E27FC236}">
                  <a16:creationId xmlns="" xmlns:a16="http://schemas.microsoft.com/office/drawing/2014/main" id="{5DB28FFB-F13A-442C-A241-8066732F7C73}"/>
                </a:ext>
              </a:extLst>
            </p:cNvPr>
            <p:cNvGrpSpPr/>
            <p:nvPr/>
          </p:nvGrpSpPr>
          <p:grpSpPr>
            <a:xfrm>
              <a:off x="4054049" y="5011904"/>
              <a:ext cx="2667773" cy="560516"/>
              <a:chOff x="4305300" y="3052762"/>
              <a:chExt cx="3581400" cy="752475"/>
            </a:xfrm>
            <a:solidFill>
              <a:schemeClr val="accent1"/>
            </a:solidFill>
          </p:grpSpPr>
          <p:sp>
            <p:nvSpPr>
              <p:cNvPr id="141" name="Freeform: Shape 265">
                <a:extLst>
                  <a:ext uri="{FF2B5EF4-FFF2-40B4-BE49-F238E27FC236}">
                    <a16:creationId xmlns="" xmlns:a16="http://schemas.microsoft.com/office/drawing/2014/main" id="{0F6474B1-804D-426F-9A94-895550E8493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dirty="0"/>
              </a:p>
            </p:txBody>
          </p:sp>
          <p:sp>
            <p:nvSpPr>
              <p:cNvPr id="142" name="Freeform: Shape 266">
                <a:extLst>
                  <a:ext uri="{FF2B5EF4-FFF2-40B4-BE49-F238E27FC236}">
                    <a16:creationId xmlns="" xmlns:a16="http://schemas.microsoft.com/office/drawing/2014/main" id="{D43C3E3C-F195-410D-AA18-0409869CDF12}"/>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dirty="0"/>
              </a:p>
            </p:txBody>
          </p:sp>
          <p:sp>
            <p:nvSpPr>
              <p:cNvPr id="143" name="Freeform: Shape 267">
                <a:extLst>
                  <a:ext uri="{FF2B5EF4-FFF2-40B4-BE49-F238E27FC236}">
                    <a16:creationId xmlns="" xmlns:a16="http://schemas.microsoft.com/office/drawing/2014/main" id="{FE620A93-D88E-494C-B7A3-04B46F73B217}"/>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44" name="Freeform: Shape 268">
                <a:extLst>
                  <a:ext uri="{FF2B5EF4-FFF2-40B4-BE49-F238E27FC236}">
                    <a16:creationId xmlns="" xmlns:a16="http://schemas.microsoft.com/office/drawing/2014/main" id="{9CC6BEFE-044A-4DEA-9FFB-80E0C6EBBCC6}"/>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dirty="0"/>
              </a:p>
            </p:txBody>
          </p:sp>
          <p:sp>
            <p:nvSpPr>
              <p:cNvPr id="145" name="Freeform: Shape 269">
                <a:extLst>
                  <a:ext uri="{FF2B5EF4-FFF2-40B4-BE49-F238E27FC236}">
                    <a16:creationId xmlns="" xmlns:a16="http://schemas.microsoft.com/office/drawing/2014/main" id="{4D5FEC65-406C-4C46-8FAC-4C8A25B7D7E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dirty="0"/>
              </a:p>
            </p:txBody>
          </p:sp>
          <p:sp>
            <p:nvSpPr>
              <p:cNvPr id="146" name="Freeform: Shape 270">
                <a:extLst>
                  <a:ext uri="{FF2B5EF4-FFF2-40B4-BE49-F238E27FC236}">
                    <a16:creationId xmlns="" xmlns:a16="http://schemas.microsoft.com/office/drawing/2014/main" id="{FC7BBDC1-0BEC-42EF-BD14-EC63352244A1}"/>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47" name="Freeform: Shape 271">
                <a:extLst>
                  <a:ext uri="{FF2B5EF4-FFF2-40B4-BE49-F238E27FC236}">
                    <a16:creationId xmlns="" xmlns:a16="http://schemas.microsoft.com/office/drawing/2014/main" id="{B988600D-ADCF-4F59-917E-2AC4EE0E9AA6}"/>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dirty="0"/>
              </a:p>
            </p:txBody>
          </p:sp>
          <p:sp>
            <p:nvSpPr>
              <p:cNvPr id="148" name="Freeform: Shape 272">
                <a:extLst>
                  <a:ext uri="{FF2B5EF4-FFF2-40B4-BE49-F238E27FC236}">
                    <a16:creationId xmlns="" xmlns:a16="http://schemas.microsoft.com/office/drawing/2014/main" id="{4FBA6A08-B3C2-4E52-BD80-0B210D4BBD31}"/>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dirty="0"/>
              </a:p>
            </p:txBody>
          </p:sp>
          <p:sp>
            <p:nvSpPr>
              <p:cNvPr id="149" name="Freeform: Shape 273">
                <a:extLst>
                  <a:ext uri="{FF2B5EF4-FFF2-40B4-BE49-F238E27FC236}">
                    <a16:creationId xmlns="" xmlns:a16="http://schemas.microsoft.com/office/drawing/2014/main" id="{046AAD54-E886-4866-8493-660223A4760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dirty="0"/>
              </a:p>
            </p:txBody>
          </p:sp>
          <p:sp>
            <p:nvSpPr>
              <p:cNvPr id="150" name="Freeform: Shape 274">
                <a:extLst>
                  <a:ext uri="{FF2B5EF4-FFF2-40B4-BE49-F238E27FC236}">
                    <a16:creationId xmlns="" xmlns:a16="http://schemas.microsoft.com/office/drawing/2014/main" id="{266C80F5-4F06-4998-90DF-0879E81887DE}"/>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dirty="0"/>
              </a:p>
            </p:txBody>
          </p:sp>
          <p:sp>
            <p:nvSpPr>
              <p:cNvPr id="151" name="Freeform: Shape 275">
                <a:extLst>
                  <a:ext uri="{FF2B5EF4-FFF2-40B4-BE49-F238E27FC236}">
                    <a16:creationId xmlns="" xmlns:a16="http://schemas.microsoft.com/office/drawing/2014/main" id="{7FABDB1E-5EF5-4536-A80D-6C1BCD6E81F7}"/>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dirty="0"/>
              </a:p>
            </p:txBody>
          </p:sp>
          <p:sp>
            <p:nvSpPr>
              <p:cNvPr id="152" name="Freeform: Shape 276">
                <a:extLst>
                  <a:ext uri="{FF2B5EF4-FFF2-40B4-BE49-F238E27FC236}">
                    <a16:creationId xmlns="" xmlns:a16="http://schemas.microsoft.com/office/drawing/2014/main" id="{E91EDB13-0064-4981-ADD2-C926CE2A0B2A}"/>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dirty="0"/>
              </a:p>
            </p:txBody>
          </p:sp>
          <p:sp>
            <p:nvSpPr>
              <p:cNvPr id="153" name="Freeform: Shape 277">
                <a:extLst>
                  <a:ext uri="{FF2B5EF4-FFF2-40B4-BE49-F238E27FC236}">
                    <a16:creationId xmlns="" xmlns:a16="http://schemas.microsoft.com/office/drawing/2014/main" id="{82983FB8-46DC-4275-9AF3-4EE0C74DA53C}"/>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dirty="0"/>
              </a:p>
            </p:txBody>
          </p:sp>
          <p:sp>
            <p:nvSpPr>
              <p:cNvPr id="154" name="Freeform: Shape 278">
                <a:extLst>
                  <a:ext uri="{FF2B5EF4-FFF2-40B4-BE49-F238E27FC236}">
                    <a16:creationId xmlns="" xmlns:a16="http://schemas.microsoft.com/office/drawing/2014/main" id="{2ACC8D93-18E7-4A26-87A5-D2E15EFFFEEE}"/>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dirty="0"/>
              </a:p>
            </p:txBody>
          </p:sp>
          <p:sp>
            <p:nvSpPr>
              <p:cNvPr id="155" name="Freeform: Shape 279">
                <a:extLst>
                  <a:ext uri="{FF2B5EF4-FFF2-40B4-BE49-F238E27FC236}">
                    <a16:creationId xmlns="" xmlns:a16="http://schemas.microsoft.com/office/drawing/2014/main" id="{79F0DD55-80FD-43E4-854C-9E0217C7FB1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dirty="0"/>
              </a:p>
            </p:txBody>
          </p:sp>
          <p:sp>
            <p:nvSpPr>
              <p:cNvPr id="156" name="Freeform: Shape 280">
                <a:extLst>
                  <a:ext uri="{FF2B5EF4-FFF2-40B4-BE49-F238E27FC236}">
                    <a16:creationId xmlns="" xmlns:a16="http://schemas.microsoft.com/office/drawing/2014/main" id="{8B0E34FB-3B65-4EB3-A81C-B84C48FB4D2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dirty="0"/>
              </a:p>
            </p:txBody>
          </p:sp>
          <p:sp>
            <p:nvSpPr>
              <p:cNvPr id="157" name="Freeform: Shape 281">
                <a:extLst>
                  <a:ext uri="{FF2B5EF4-FFF2-40B4-BE49-F238E27FC236}">
                    <a16:creationId xmlns="" xmlns:a16="http://schemas.microsoft.com/office/drawing/2014/main" id="{78AEF844-85FA-4628-84DF-204EC853694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dirty="0"/>
              </a:p>
            </p:txBody>
          </p:sp>
          <p:sp>
            <p:nvSpPr>
              <p:cNvPr id="158" name="Freeform: Shape 282">
                <a:extLst>
                  <a:ext uri="{FF2B5EF4-FFF2-40B4-BE49-F238E27FC236}">
                    <a16:creationId xmlns="" xmlns:a16="http://schemas.microsoft.com/office/drawing/2014/main" id="{CB9D641F-636B-40E4-83D9-BD6C057BE4CF}"/>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dirty="0"/>
              </a:p>
            </p:txBody>
          </p:sp>
          <p:sp>
            <p:nvSpPr>
              <p:cNvPr id="159" name="Freeform: Shape 283">
                <a:extLst>
                  <a:ext uri="{FF2B5EF4-FFF2-40B4-BE49-F238E27FC236}">
                    <a16:creationId xmlns="" xmlns:a16="http://schemas.microsoft.com/office/drawing/2014/main" id="{59C09776-9E37-4D8B-8350-86772949B8E9}"/>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dirty="0"/>
              </a:p>
            </p:txBody>
          </p:sp>
          <p:sp>
            <p:nvSpPr>
              <p:cNvPr id="160" name="Freeform: Shape 284">
                <a:extLst>
                  <a:ext uri="{FF2B5EF4-FFF2-40B4-BE49-F238E27FC236}">
                    <a16:creationId xmlns="" xmlns:a16="http://schemas.microsoft.com/office/drawing/2014/main" id="{DA043057-EC50-4343-930E-DA28DDA62220}"/>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dirty="0"/>
              </a:p>
            </p:txBody>
          </p:sp>
        </p:grpSp>
        <p:grpSp>
          <p:nvGrpSpPr>
            <p:cNvPr id="13" name="Graphic 3">
              <a:extLst>
                <a:ext uri="{FF2B5EF4-FFF2-40B4-BE49-F238E27FC236}">
                  <a16:creationId xmlns="" xmlns:a16="http://schemas.microsoft.com/office/drawing/2014/main" id="{A321A7B4-31DF-4CBD-9852-6C98FEE845CC}"/>
                </a:ext>
              </a:extLst>
            </p:cNvPr>
            <p:cNvGrpSpPr/>
            <p:nvPr/>
          </p:nvGrpSpPr>
          <p:grpSpPr>
            <a:xfrm>
              <a:off x="4386205" y="2166705"/>
              <a:ext cx="2891731" cy="3429727"/>
              <a:chOff x="5276850" y="2457450"/>
              <a:chExt cx="1638300" cy="1943100"/>
            </a:xfrm>
            <a:solidFill>
              <a:schemeClr val="accent1"/>
            </a:solidFill>
          </p:grpSpPr>
          <p:sp>
            <p:nvSpPr>
              <p:cNvPr id="14" name="Freeform: Shape 293">
                <a:extLst>
                  <a:ext uri="{FF2B5EF4-FFF2-40B4-BE49-F238E27FC236}">
                    <a16:creationId xmlns="" xmlns:a16="http://schemas.microsoft.com/office/drawing/2014/main" id="{0638B2AF-0B31-4D9E-ADC3-B4386D9F1C74}"/>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dirty="0"/>
              </a:p>
            </p:txBody>
          </p:sp>
          <p:sp>
            <p:nvSpPr>
              <p:cNvPr id="15" name="Freeform: Shape 294">
                <a:extLst>
                  <a:ext uri="{FF2B5EF4-FFF2-40B4-BE49-F238E27FC236}">
                    <a16:creationId xmlns="" xmlns:a16="http://schemas.microsoft.com/office/drawing/2014/main" id="{2AD43BC4-223A-4C2A-BE34-BE3C1AAFEAF5}"/>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dirty="0"/>
              </a:p>
            </p:txBody>
          </p:sp>
          <p:sp>
            <p:nvSpPr>
              <p:cNvPr id="16" name="Freeform: Shape 295">
                <a:extLst>
                  <a:ext uri="{FF2B5EF4-FFF2-40B4-BE49-F238E27FC236}">
                    <a16:creationId xmlns="" xmlns:a16="http://schemas.microsoft.com/office/drawing/2014/main" id="{4ED892FA-9977-44FD-8684-01A847531F92}"/>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dirty="0"/>
              </a:p>
            </p:txBody>
          </p:sp>
          <p:sp>
            <p:nvSpPr>
              <p:cNvPr id="17" name="Freeform: Shape 296">
                <a:extLst>
                  <a:ext uri="{FF2B5EF4-FFF2-40B4-BE49-F238E27FC236}">
                    <a16:creationId xmlns="" xmlns:a16="http://schemas.microsoft.com/office/drawing/2014/main" id="{1FFE1D4C-DA2E-472D-86C9-D1B8F7CA4153}"/>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dirty="0"/>
              </a:p>
            </p:txBody>
          </p:sp>
          <p:sp>
            <p:nvSpPr>
              <p:cNvPr id="18" name="Freeform: Shape 297">
                <a:extLst>
                  <a:ext uri="{FF2B5EF4-FFF2-40B4-BE49-F238E27FC236}">
                    <a16:creationId xmlns="" xmlns:a16="http://schemas.microsoft.com/office/drawing/2014/main" id="{451B145D-3D67-43B6-9642-C6D93C1E1A30}"/>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19" name="Freeform: Shape 298">
                <a:extLst>
                  <a:ext uri="{FF2B5EF4-FFF2-40B4-BE49-F238E27FC236}">
                    <a16:creationId xmlns="" xmlns:a16="http://schemas.microsoft.com/office/drawing/2014/main" id="{B565796E-1D46-4A51-BFD1-CFDE353CFAC6}"/>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20" name="Freeform: Shape 299">
                <a:extLst>
                  <a:ext uri="{FF2B5EF4-FFF2-40B4-BE49-F238E27FC236}">
                    <a16:creationId xmlns="" xmlns:a16="http://schemas.microsoft.com/office/drawing/2014/main" id="{5E62EE15-AB35-4161-A0D2-D6F42C1F1D68}"/>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dirty="0"/>
              </a:p>
            </p:txBody>
          </p:sp>
          <p:sp>
            <p:nvSpPr>
              <p:cNvPr id="21" name="Freeform: Shape 300">
                <a:extLst>
                  <a:ext uri="{FF2B5EF4-FFF2-40B4-BE49-F238E27FC236}">
                    <a16:creationId xmlns="" xmlns:a16="http://schemas.microsoft.com/office/drawing/2014/main" id="{311C7BC3-7EEC-47E9-9F29-82BDA6E9B106}"/>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22" name="Freeform: Shape 301">
                <a:extLst>
                  <a:ext uri="{FF2B5EF4-FFF2-40B4-BE49-F238E27FC236}">
                    <a16:creationId xmlns="" xmlns:a16="http://schemas.microsoft.com/office/drawing/2014/main" id="{93494C19-0A6F-4745-8046-214DDEB8D490}"/>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dirty="0"/>
              </a:p>
            </p:txBody>
          </p:sp>
          <p:sp>
            <p:nvSpPr>
              <p:cNvPr id="23" name="Freeform: Shape 302">
                <a:extLst>
                  <a:ext uri="{FF2B5EF4-FFF2-40B4-BE49-F238E27FC236}">
                    <a16:creationId xmlns="" xmlns:a16="http://schemas.microsoft.com/office/drawing/2014/main" id="{3E2E540F-BD3F-489B-99E8-9860CA3C0AD1}"/>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dirty="0"/>
              </a:p>
            </p:txBody>
          </p:sp>
          <p:sp>
            <p:nvSpPr>
              <p:cNvPr id="24" name="Freeform: Shape 303">
                <a:extLst>
                  <a:ext uri="{FF2B5EF4-FFF2-40B4-BE49-F238E27FC236}">
                    <a16:creationId xmlns="" xmlns:a16="http://schemas.microsoft.com/office/drawing/2014/main" id="{7561CF36-69F3-47B4-9933-CED0F975A0C4}"/>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dirty="0"/>
              </a:p>
            </p:txBody>
          </p:sp>
          <p:sp>
            <p:nvSpPr>
              <p:cNvPr id="25" name="Freeform: Shape 304">
                <a:extLst>
                  <a:ext uri="{FF2B5EF4-FFF2-40B4-BE49-F238E27FC236}">
                    <a16:creationId xmlns="" xmlns:a16="http://schemas.microsoft.com/office/drawing/2014/main" id="{81558FAB-90D4-43B7-8FA0-2127FCF20F0D}"/>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dirty="0"/>
              </a:p>
            </p:txBody>
          </p:sp>
          <p:sp>
            <p:nvSpPr>
              <p:cNvPr id="26" name="Freeform: Shape 305">
                <a:extLst>
                  <a:ext uri="{FF2B5EF4-FFF2-40B4-BE49-F238E27FC236}">
                    <a16:creationId xmlns="" xmlns:a16="http://schemas.microsoft.com/office/drawing/2014/main" id="{D679362D-EF30-4A10-8B0D-C82432047877}"/>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dirty="0"/>
              </a:p>
            </p:txBody>
          </p:sp>
          <p:sp>
            <p:nvSpPr>
              <p:cNvPr id="27" name="Freeform: Shape 306">
                <a:extLst>
                  <a:ext uri="{FF2B5EF4-FFF2-40B4-BE49-F238E27FC236}">
                    <a16:creationId xmlns="" xmlns:a16="http://schemas.microsoft.com/office/drawing/2014/main" id="{506ACF35-4807-483E-8B3E-3B859DEE8BBD}"/>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dirty="0"/>
              </a:p>
            </p:txBody>
          </p:sp>
          <p:sp>
            <p:nvSpPr>
              <p:cNvPr id="28" name="Freeform: Shape 307">
                <a:extLst>
                  <a:ext uri="{FF2B5EF4-FFF2-40B4-BE49-F238E27FC236}">
                    <a16:creationId xmlns="" xmlns:a16="http://schemas.microsoft.com/office/drawing/2014/main" id="{816D8F8D-B537-4D07-83F1-891697BE6B96}"/>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29" name="Freeform: Shape 308">
                <a:extLst>
                  <a:ext uri="{FF2B5EF4-FFF2-40B4-BE49-F238E27FC236}">
                    <a16:creationId xmlns="" xmlns:a16="http://schemas.microsoft.com/office/drawing/2014/main" id="{C58CF6CA-6FA2-4877-A076-50252DBE2EE1}"/>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30" name="Freeform: Shape 309">
                <a:extLst>
                  <a:ext uri="{FF2B5EF4-FFF2-40B4-BE49-F238E27FC236}">
                    <a16:creationId xmlns="" xmlns:a16="http://schemas.microsoft.com/office/drawing/2014/main" id="{194DE560-234F-43B0-B8FF-33AF8DE27434}"/>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dirty="0"/>
              </a:p>
            </p:txBody>
          </p:sp>
          <p:sp>
            <p:nvSpPr>
              <p:cNvPr id="31" name="Freeform: Shape 310">
                <a:extLst>
                  <a:ext uri="{FF2B5EF4-FFF2-40B4-BE49-F238E27FC236}">
                    <a16:creationId xmlns="" xmlns:a16="http://schemas.microsoft.com/office/drawing/2014/main" id="{92A1A7AC-BA12-4971-A3E6-4FDC124813EC}"/>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dirty="0"/>
              </a:p>
            </p:txBody>
          </p:sp>
          <p:sp>
            <p:nvSpPr>
              <p:cNvPr id="32" name="Freeform: Shape 311">
                <a:extLst>
                  <a:ext uri="{FF2B5EF4-FFF2-40B4-BE49-F238E27FC236}">
                    <a16:creationId xmlns="" xmlns:a16="http://schemas.microsoft.com/office/drawing/2014/main" id="{D73564D2-64FE-4C13-8244-C2DFA5183A76}"/>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dirty="0"/>
              </a:p>
            </p:txBody>
          </p:sp>
          <p:sp>
            <p:nvSpPr>
              <p:cNvPr id="33" name="Freeform: Shape 312">
                <a:extLst>
                  <a:ext uri="{FF2B5EF4-FFF2-40B4-BE49-F238E27FC236}">
                    <a16:creationId xmlns="" xmlns:a16="http://schemas.microsoft.com/office/drawing/2014/main" id="{9915B5A6-787E-43D5-98BC-94968D676D3A}"/>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dirty="0"/>
              </a:p>
            </p:txBody>
          </p:sp>
          <p:sp>
            <p:nvSpPr>
              <p:cNvPr id="34" name="Freeform: Shape 313">
                <a:extLst>
                  <a:ext uri="{FF2B5EF4-FFF2-40B4-BE49-F238E27FC236}">
                    <a16:creationId xmlns="" xmlns:a16="http://schemas.microsoft.com/office/drawing/2014/main" id="{C69F4AC0-FB02-4C39-8A0E-339613EEB17D}"/>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dirty="0"/>
              </a:p>
            </p:txBody>
          </p:sp>
          <p:sp>
            <p:nvSpPr>
              <p:cNvPr id="35" name="Freeform: Shape 314">
                <a:extLst>
                  <a:ext uri="{FF2B5EF4-FFF2-40B4-BE49-F238E27FC236}">
                    <a16:creationId xmlns="" xmlns:a16="http://schemas.microsoft.com/office/drawing/2014/main" id="{24F2B70E-DED1-42CF-B8EE-F7E072A51603}"/>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dirty="0"/>
              </a:p>
            </p:txBody>
          </p:sp>
          <p:sp>
            <p:nvSpPr>
              <p:cNvPr id="36" name="Freeform: Shape 315">
                <a:extLst>
                  <a:ext uri="{FF2B5EF4-FFF2-40B4-BE49-F238E27FC236}">
                    <a16:creationId xmlns="" xmlns:a16="http://schemas.microsoft.com/office/drawing/2014/main" id="{F0A05B6C-F699-4129-9614-47BB2B1705B1}"/>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37" name="Freeform: Shape 316">
                <a:extLst>
                  <a:ext uri="{FF2B5EF4-FFF2-40B4-BE49-F238E27FC236}">
                    <a16:creationId xmlns="" xmlns:a16="http://schemas.microsoft.com/office/drawing/2014/main" id="{DDAEAF41-9A61-4421-994A-3DDCC3E2D830}"/>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dirty="0"/>
              </a:p>
            </p:txBody>
          </p:sp>
          <p:sp>
            <p:nvSpPr>
              <p:cNvPr id="38" name="Freeform: Shape 317">
                <a:extLst>
                  <a:ext uri="{FF2B5EF4-FFF2-40B4-BE49-F238E27FC236}">
                    <a16:creationId xmlns="" xmlns:a16="http://schemas.microsoft.com/office/drawing/2014/main" id="{6A840A4E-7742-4985-8F83-6D800D4D8E7F}"/>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dirty="0"/>
              </a:p>
            </p:txBody>
          </p:sp>
          <p:sp>
            <p:nvSpPr>
              <p:cNvPr id="39" name="Freeform: Shape 318">
                <a:extLst>
                  <a:ext uri="{FF2B5EF4-FFF2-40B4-BE49-F238E27FC236}">
                    <a16:creationId xmlns="" xmlns:a16="http://schemas.microsoft.com/office/drawing/2014/main" id="{5EA3F4A8-6247-46E0-BB41-84FA0D48E982}"/>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40" name="Freeform: Shape 319">
                <a:extLst>
                  <a:ext uri="{FF2B5EF4-FFF2-40B4-BE49-F238E27FC236}">
                    <a16:creationId xmlns="" xmlns:a16="http://schemas.microsoft.com/office/drawing/2014/main" id="{AED8215A-1646-49DB-B116-353F4128849F}"/>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dirty="0"/>
              </a:p>
            </p:txBody>
          </p:sp>
          <p:sp>
            <p:nvSpPr>
              <p:cNvPr id="41" name="Freeform: Shape 320">
                <a:extLst>
                  <a:ext uri="{FF2B5EF4-FFF2-40B4-BE49-F238E27FC236}">
                    <a16:creationId xmlns="" xmlns:a16="http://schemas.microsoft.com/office/drawing/2014/main" id="{8D01403C-54CC-43C1-BB44-6AF8097F0E5F}"/>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dirty="0"/>
              </a:p>
            </p:txBody>
          </p:sp>
          <p:sp>
            <p:nvSpPr>
              <p:cNvPr id="42" name="Freeform: Shape 321">
                <a:extLst>
                  <a:ext uri="{FF2B5EF4-FFF2-40B4-BE49-F238E27FC236}">
                    <a16:creationId xmlns="" xmlns:a16="http://schemas.microsoft.com/office/drawing/2014/main" id="{D3F37696-D0F1-435B-A492-CB0F98C17E2B}"/>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dirty="0"/>
              </a:p>
            </p:txBody>
          </p:sp>
          <p:sp>
            <p:nvSpPr>
              <p:cNvPr id="43" name="Freeform: Shape 322">
                <a:extLst>
                  <a:ext uri="{FF2B5EF4-FFF2-40B4-BE49-F238E27FC236}">
                    <a16:creationId xmlns="" xmlns:a16="http://schemas.microsoft.com/office/drawing/2014/main" id="{7B476F14-6C4D-4460-8C1C-ABCA526BAD94}"/>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dirty="0"/>
              </a:p>
            </p:txBody>
          </p:sp>
          <p:sp>
            <p:nvSpPr>
              <p:cNvPr id="44" name="Freeform: Shape 323">
                <a:extLst>
                  <a:ext uri="{FF2B5EF4-FFF2-40B4-BE49-F238E27FC236}">
                    <a16:creationId xmlns="" xmlns:a16="http://schemas.microsoft.com/office/drawing/2014/main" id="{7F2957A6-3ED4-494A-B883-45EDB71255FF}"/>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dirty="0"/>
              </a:p>
            </p:txBody>
          </p:sp>
          <p:sp>
            <p:nvSpPr>
              <p:cNvPr id="45" name="Freeform: Shape 324">
                <a:extLst>
                  <a:ext uri="{FF2B5EF4-FFF2-40B4-BE49-F238E27FC236}">
                    <a16:creationId xmlns="" xmlns:a16="http://schemas.microsoft.com/office/drawing/2014/main" id="{0DAF96B1-9984-4AC4-8188-C094FB463CB4}"/>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dirty="0"/>
              </a:p>
            </p:txBody>
          </p:sp>
          <p:sp>
            <p:nvSpPr>
              <p:cNvPr id="46" name="Freeform: Shape 325">
                <a:extLst>
                  <a:ext uri="{FF2B5EF4-FFF2-40B4-BE49-F238E27FC236}">
                    <a16:creationId xmlns="" xmlns:a16="http://schemas.microsoft.com/office/drawing/2014/main" id="{472E71C6-BBDE-47DF-A8A4-56C5137F8738}"/>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dirty="0"/>
              </a:p>
            </p:txBody>
          </p:sp>
          <p:sp>
            <p:nvSpPr>
              <p:cNvPr id="47" name="Freeform: Shape 326">
                <a:extLst>
                  <a:ext uri="{FF2B5EF4-FFF2-40B4-BE49-F238E27FC236}">
                    <a16:creationId xmlns="" xmlns:a16="http://schemas.microsoft.com/office/drawing/2014/main" id="{6C477586-ED21-40FC-969E-70DA33275E76}"/>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48" name="Freeform: Shape 327">
                <a:extLst>
                  <a:ext uri="{FF2B5EF4-FFF2-40B4-BE49-F238E27FC236}">
                    <a16:creationId xmlns="" xmlns:a16="http://schemas.microsoft.com/office/drawing/2014/main" id="{A0983E3D-1E46-44EC-A25B-7133DD96AA5F}"/>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dirty="0"/>
              </a:p>
            </p:txBody>
          </p:sp>
          <p:sp>
            <p:nvSpPr>
              <p:cNvPr id="49" name="Freeform: Shape 328">
                <a:extLst>
                  <a:ext uri="{FF2B5EF4-FFF2-40B4-BE49-F238E27FC236}">
                    <a16:creationId xmlns="" xmlns:a16="http://schemas.microsoft.com/office/drawing/2014/main" id="{558B56DD-E93B-40B6-A0D4-41651A151189}"/>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dirty="0"/>
              </a:p>
            </p:txBody>
          </p:sp>
          <p:sp>
            <p:nvSpPr>
              <p:cNvPr id="50" name="Freeform: Shape 329">
                <a:extLst>
                  <a:ext uri="{FF2B5EF4-FFF2-40B4-BE49-F238E27FC236}">
                    <a16:creationId xmlns="" xmlns:a16="http://schemas.microsoft.com/office/drawing/2014/main" id="{D4403007-3719-47A2-8641-AA891A8FB6D9}"/>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dirty="0"/>
              </a:p>
            </p:txBody>
          </p:sp>
          <p:sp>
            <p:nvSpPr>
              <p:cNvPr id="51" name="Freeform: Shape 330">
                <a:extLst>
                  <a:ext uri="{FF2B5EF4-FFF2-40B4-BE49-F238E27FC236}">
                    <a16:creationId xmlns="" xmlns:a16="http://schemas.microsoft.com/office/drawing/2014/main" id="{1D454167-72AE-4E94-94C0-C4508C623CBC}"/>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dirty="0"/>
              </a:p>
            </p:txBody>
          </p:sp>
          <p:sp>
            <p:nvSpPr>
              <p:cNvPr id="52" name="Freeform: Shape 331">
                <a:extLst>
                  <a:ext uri="{FF2B5EF4-FFF2-40B4-BE49-F238E27FC236}">
                    <a16:creationId xmlns="" xmlns:a16="http://schemas.microsoft.com/office/drawing/2014/main" id="{9B8C9729-0DD1-4508-8322-4A29FA060455}"/>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dirty="0"/>
              </a:p>
            </p:txBody>
          </p:sp>
          <p:sp>
            <p:nvSpPr>
              <p:cNvPr id="53" name="Freeform: Shape 332">
                <a:extLst>
                  <a:ext uri="{FF2B5EF4-FFF2-40B4-BE49-F238E27FC236}">
                    <a16:creationId xmlns="" xmlns:a16="http://schemas.microsoft.com/office/drawing/2014/main" id="{923640CC-7269-47FA-91B7-E8BABC17C58F}"/>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dirty="0"/>
              </a:p>
            </p:txBody>
          </p:sp>
          <p:sp>
            <p:nvSpPr>
              <p:cNvPr id="54" name="Freeform: Shape 333">
                <a:extLst>
                  <a:ext uri="{FF2B5EF4-FFF2-40B4-BE49-F238E27FC236}">
                    <a16:creationId xmlns="" xmlns:a16="http://schemas.microsoft.com/office/drawing/2014/main" id="{6E9BDAB9-BB8C-487E-95D9-B5AE0DC9B81A}"/>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dirty="0"/>
              </a:p>
            </p:txBody>
          </p:sp>
          <p:sp>
            <p:nvSpPr>
              <p:cNvPr id="55" name="Freeform: Shape 334">
                <a:extLst>
                  <a:ext uri="{FF2B5EF4-FFF2-40B4-BE49-F238E27FC236}">
                    <a16:creationId xmlns="" xmlns:a16="http://schemas.microsoft.com/office/drawing/2014/main" id="{13E5B6C1-1350-4F6A-8A98-1C755A5F2392}"/>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dirty="0"/>
              </a:p>
            </p:txBody>
          </p:sp>
          <p:sp>
            <p:nvSpPr>
              <p:cNvPr id="56" name="Freeform: Shape 335">
                <a:extLst>
                  <a:ext uri="{FF2B5EF4-FFF2-40B4-BE49-F238E27FC236}">
                    <a16:creationId xmlns="" xmlns:a16="http://schemas.microsoft.com/office/drawing/2014/main" id="{9A57C969-5664-435B-83D6-C482DB472D23}"/>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dirty="0"/>
              </a:p>
            </p:txBody>
          </p:sp>
          <p:sp>
            <p:nvSpPr>
              <p:cNvPr id="57" name="Freeform: Shape 336">
                <a:extLst>
                  <a:ext uri="{FF2B5EF4-FFF2-40B4-BE49-F238E27FC236}">
                    <a16:creationId xmlns="" xmlns:a16="http://schemas.microsoft.com/office/drawing/2014/main" id="{ED352AF5-D860-412B-A0B9-37B22B4AD13E}"/>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dirty="0"/>
              </a:p>
            </p:txBody>
          </p:sp>
          <p:sp>
            <p:nvSpPr>
              <p:cNvPr id="58" name="Freeform: Shape 337">
                <a:extLst>
                  <a:ext uri="{FF2B5EF4-FFF2-40B4-BE49-F238E27FC236}">
                    <a16:creationId xmlns="" xmlns:a16="http://schemas.microsoft.com/office/drawing/2014/main" id="{7E1504E7-AF68-445A-BE5B-D12217D1E0F4}"/>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dirty="0"/>
              </a:p>
            </p:txBody>
          </p:sp>
          <p:sp>
            <p:nvSpPr>
              <p:cNvPr id="59" name="Freeform: Shape 338">
                <a:extLst>
                  <a:ext uri="{FF2B5EF4-FFF2-40B4-BE49-F238E27FC236}">
                    <a16:creationId xmlns="" xmlns:a16="http://schemas.microsoft.com/office/drawing/2014/main" id="{8478C35B-7C23-4210-B79F-16D4F7168FB3}"/>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dirty="0"/>
              </a:p>
            </p:txBody>
          </p:sp>
          <p:sp>
            <p:nvSpPr>
              <p:cNvPr id="60" name="Freeform: Shape 339">
                <a:extLst>
                  <a:ext uri="{FF2B5EF4-FFF2-40B4-BE49-F238E27FC236}">
                    <a16:creationId xmlns="" xmlns:a16="http://schemas.microsoft.com/office/drawing/2014/main" id="{DFF27C47-9070-40E1-BC5E-C402023E6B72}"/>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dirty="0"/>
              </a:p>
            </p:txBody>
          </p:sp>
          <p:sp>
            <p:nvSpPr>
              <p:cNvPr id="61" name="Freeform: Shape 340">
                <a:extLst>
                  <a:ext uri="{FF2B5EF4-FFF2-40B4-BE49-F238E27FC236}">
                    <a16:creationId xmlns="" xmlns:a16="http://schemas.microsoft.com/office/drawing/2014/main" id="{54D19075-5E84-4283-ADB6-B61D4BD31AD1}"/>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dirty="0"/>
              </a:p>
            </p:txBody>
          </p:sp>
          <p:sp>
            <p:nvSpPr>
              <p:cNvPr id="62" name="Freeform: Shape 341">
                <a:extLst>
                  <a:ext uri="{FF2B5EF4-FFF2-40B4-BE49-F238E27FC236}">
                    <a16:creationId xmlns="" xmlns:a16="http://schemas.microsoft.com/office/drawing/2014/main" id="{B59E4709-B359-459D-B370-5203B31EB477}"/>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dirty="0"/>
              </a:p>
            </p:txBody>
          </p:sp>
          <p:sp>
            <p:nvSpPr>
              <p:cNvPr id="63" name="Freeform: Shape 342">
                <a:extLst>
                  <a:ext uri="{FF2B5EF4-FFF2-40B4-BE49-F238E27FC236}">
                    <a16:creationId xmlns="" xmlns:a16="http://schemas.microsoft.com/office/drawing/2014/main" id="{F3F3325A-B33B-4C64-871F-78F08E566628}"/>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dirty="0"/>
              </a:p>
            </p:txBody>
          </p:sp>
          <p:sp>
            <p:nvSpPr>
              <p:cNvPr id="64" name="Freeform: Shape 343">
                <a:extLst>
                  <a:ext uri="{FF2B5EF4-FFF2-40B4-BE49-F238E27FC236}">
                    <a16:creationId xmlns="" xmlns:a16="http://schemas.microsoft.com/office/drawing/2014/main" id="{12655D68-6B51-4495-A08D-BCAAC768DC59}"/>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dirty="0"/>
              </a:p>
            </p:txBody>
          </p:sp>
          <p:sp>
            <p:nvSpPr>
              <p:cNvPr id="65" name="Freeform: Shape 344">
                <a:extLst>
                  <a:ext uri="{FF2B5EF4-FFF2-40B4-BE49-F238E27FC236}">
                    <a16:creationId xmlns="" xmlns:a16="http://schemas.microsoft.com/office/drawing/2014/main" id="{7E62C81E-B25E-4E6C-A02B-3F3E86F8F861}"/>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dirty="0"/>
              </a:p>
            </p:txBody>
          </p:sp>
          <p:sp>
            <p:nvSpPr>
              <p:cNvPr id="66" name="Freeform: Shape 345">
                <a:extLst>
                  <a:ext uri="{FF2B5EF4-FFF2-40B4-BE49-F238E27FC236}">
                    <a16:creationId xmlns="" xmlns:a16="http://schemas.microsoft.com/office/drawing/2014/main" id="{C5BB35F5-9D36-4B9B-A566-40A33ACF1A7D}"/>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dirty="0"/>
              </a:p>
            </p:txBody>
          </p:sp>
          <p:sp>
            <p:nvSpPr>
              <p:cNvPr id="67" name="Freeform: Shape 346">
                <a:extLst>
                  <a:ext uri="{FF2B5EF4-FFF2-40B4-BE49-F238E27FC236}">
                    <a16:creationId xmlns="" xmlns:a16="http://schemas.microsoft.com/office/drawing/2014/main" id="{602CA6CA-9207-45CE-80C5-22A04F930131}"/>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dirty="0"/>
              </a:p>
            </p:txBody>
          </p:sp>
          <p:sp>
            <p:nvSpPr>
              <p:cNvPr id="68" name="Freeform: Shape 347">
                <a:extLst>
                  <a:ext uri="{FF2B5EF4-FFF2-40B4-BE49-F238E27FC236}">
                    <a16:creationId xmlns="" xmlns:a16="http://schemas.microsoft.com/office/drawing/2014/main" id="{3A4B97B6-0279-4152-BBCE-D7FEE0F88A6F}"/>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dirty="0"/>
              </a:p>
            </p:txBody>
          </p:sp>
          <p:sp>
            <p:nvSpPr>
              <p:cNvPr id="69" name="Freeform: Shape 348">
                <a:extLst>
                  <a:ext uri="{FF2B5EF4-FFF2-40B4-BE49-F238E27FC236}">
                    <a16:creationId xmlns="" xmlns:a16="http://schemas.microsoft.com/office/drawing/2014/main" id="{FDC61F16-590B-4864-A81E-3C540083D8F9}"/>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dirty="0"/>
              </a:p>
            </p:txBody>
          </p:sp>
          <p:sp>
            <p:nvSpPr>
              <p:cNvPr id="70" name="Freeform: Shape 349">
                <a:extLst>
                  <a:ext uri="{FF2B5EF4-FFF2-40B4-BE49-F238E27FC236}">
                    <a16:creationId xmlns="" xmlns:a16="http://schemas.microsoft.com/office/drawing/2014/main" id="{04C7DF03-938F-4CA3-92FB-29B2924580BB}"/>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dirty="0"/>
              </a:p>
            </p:txBody>
          </p:sp>
          <p:sp>
            <p:nvSpPr>
              <p:cNvPr id="71" name="Freeform: Shape 350">
                <a:extLst>
                  <a:ext uri="{FF2B5EF4-FFF2-40B4-BE49-F238E27FC236}">
                    <a16:creationId xmlns="" xmlns:a16="http://schemas.microsoft.com/office/drawing/2014/main" id="{4BA1BCFF-FFC5-45BD-861B-A87FEFC7EB84}"/>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dirty="0"/>
              </a:p>
            </p:txBody>
          </p:sp>
          <p:sp>
            <p:nvSpPr>
              <p:cNvPr id="72" name="Freeform: Shape 351">
                <a:extLst>
                  <a:ext uri="{FF2B5EF4-FFF2-40B4-BE49-F238E27FC236}">
                    <a16:creationId xmlns="" xmlns:a16="http://schemas.microsoft.com/office/drawing/2014/main" id="{71AAB82C-4B62-4CB6-ADAB-D7EB3E213577}"/>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dirty="0"/>
              </a:p>
            </p:txBody>
          </p:sp>
          <p:sp>
            <p:nvSpPr>
              <p:cNvPr id="73" name="Freeform: Shape 352">
                <a:extLst>
                  <a:ext uri="{FF2B5EF4-FFF2-40B4-BE49-F238E27FC236}">
                    <a16:creationId xmlns="" xmlns:a16="http://schemas.microsoft.com/office/drawing/2014/main" id="{570EC7F2-B3AB-489C-B455-02B81C8B27FB}"/>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dirty="0"/>
              </a:p>
            </p:txBody>
          </p:sp>
          <p:sp>
            <p:nvSpPr>
              <p:cNvPr id="74" name="Freeform: Shape 353">
                <a:extLst>
                  <a:ext uri="{FF2B5EF4-FFF2-40B4-BE49-F238E27FC236}">
                    <a16:creationId xmlns="" xmlns:a16="http://schemas.microsoft.com/office/drawing/2014/main" id="{9B8A268B-9FC4-4766-8E2F-604E7DC169FA}"/>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dirty="0"/>
              </a:p>
            </p:txBody>
          </p:sp>
          <p:sp>
            <p:nvSpPr>
              <p:cNvPr id="75" name="Freeform: Shape 354">
                <a:extLst>
                  <a:ext uri="{FF2B5EF4-FFF2-40B4-BE49-F238E27FC236}">
                    <a16:creationId xmlns="" xmlns:a16="http://schemas.microsoft.com/office/drawing/2014/main" id="{865F4908-4C57-41CE-967A-B778B626F77D}"/>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dirty="0"/>
              </a:p>
            </p:txBody>
          </p:sp>
          <p:sp>
            <p:nvSpPr>
              <p:cNvPr id="76" name="Freeform: Shape 355">
                <a:extLst>
                  <a:ext uri="{FF2B5EF4-FFF2-40B4-BE49-F238E27FC236}">
                    <a16:creationId xmlns="" xmlns:a16="http://schemas.microsoft.com/office/drawing/2014/main" id="{68391590-E602-48F5-A769-204E65C64676}"/>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dirty="0"/>
              </a:p>
            </p:txBody>
          </p:sp>
          <p:sp>
            <p:nvSpPr>
              <p:cNvPr id="77" name="Freeform: Shape 356">
                <a:extLst>
                  <a:ext uri="{FF2B5EF4-FFF2-40B4-BE49-F238E27FC236}">
                    <a16:creationId xmlns="" xmlns:a16="http://schemas.microsoft.com/office/drawing/2014/main" id="{C2CF46A1-F9D1-4502-96F2-77EAD47EA74B}"/>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78" name="Freeform: Shape 357">
                <a:extLst>
                  <a:ext uri="{FF2B5EF4-FFF2-40B4-BE49-F238E27FC236}">
                    <a16:creationId xmlns="" xmlns:a16="http://schemas.microsoft.com/office/drawing/2014/main" id="{C0924719-80A1-442B-B828-6AE10B66239B}"/>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dirty="0"/>
              </a:p>
            </p:txBody>
          </p:sp>
          <p:sp>
            <p:nvSpPr>
              <p:cNvPr id="79" name="Freeform: Shape 358">
                <a:extLst>
                  <a:ext uri="{FF2B5EF4-FFF2-40B4-BE49-F238E27FC236}">
                    <a16:creationId xmlns="" xmlns:a16="http://schemas.microsoft.com/office/drawing/2014/main" id="{C9147A7F-F6FD-4579-A812-1317CE473016}"/>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dirty="0"/>
              </a:p>
            </p:txBody>
          </p:sp>
          <p:sp>
            <p:nvSpPr>
              <p:cNvPr id="80" name="Freeform: Shape 359">
                <a:extLst>
                  <a:ext uri="{FF2B5EF4-FFF2-40B4-BE49-F238E27FC236}">
                    <a16:creationId xmlns="" xmlns:a16="http://schemas.microsoft.com/office/drawing/2014/main" id="{92613CA3-2F29-4421-BA66-1DB5958110CB}"/>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dirty="0"/>
              </a:p>
            </p:txBody>
          </p:sp>
          <p:sp>
            <p:nvSpPr>
              <p:cNvPr id="81" name="Freeform: Shape 360">
                <a:extLst>
                  <a:ext uri="{FF2B5EF4-FFF2-40B4-BE49-F238E27FC236}">
                    <a16:creationId xmlns="" xmlns:a16="http://schemas.microsoft.com/office/drawing/2014/main" id="{C042688D-F014-4C87-B2F3-26F489021B8F}"/>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dirty="0"/>
              </a:p>
            </p:txBody>
          </p:sp>
          <p:sp>
            <p:nvSpPr>
              <p:cNvPr id="82" name="Freeform: Shape 361">
                <a:extLst>
                  <a:ext uri="{FF2B5EF4-FFF2-40B4-BE49-F238E27FC236}">
                    <a16:creationId xmlns="" xmlns:a16="http://schemas.microsoft.com/office/drawing/2014/main" id="{5007A75F-1FB6-444D-A2A0-7BC61FD8915E}"/>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dirty="0"/>
              </a:p>
            </p:txBody>
          </p:sp>
          <p:sp>
            <p:nvSpPr>
              <p:cNvPr id="83" name="Freeform: Shape 362">
                <a:extLst>
                  <a:ext uri="{FF2B5EF4-FFF2-40B4-BE49-F238E27FC236}">
                    <a16:creationId xmlns="" xmlns:a16="http://schemas.microsoft.com/office/drawing/2014/main" id="{03D9327E-EDB1-4AC6-904F-7E6829A9A029}"/>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dirty="0"/>
              </a:p>
            </p:txBody>
          </p:sp>
          <p:sp>
            <p:nvSpPr>
              <p:cNvPr id="84" name="Freeform: Shape 363">
                <a:extLst>
                  <a:ext uri="{FF2B5EF4-FFF2-40B4-BE49-F238E27FC236}">
                    <a16:creationId xmlns="" xmlns:a16="http://schemas.microsoft.com/office/drawing/2014/main" id="{5E9108EF-C3AD-487C-8B6D-9BA7524BA263}"/>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dirty="0"/>
              </a:p>
            </p:txBody>
          </p:sp>
          <p:sp>
            <p:nvSpPr>
              <p:cNvPr id="85" name="Freeform: Shape 364">
                <a:extLst>
                  <a:ext uri="{FF2B5EF4-FFF2-40B4-BE49-F238E27FC236}">
                    <a16:creationId xmlns="" xmlns:a16="http://schemas.microsoft.com/office/drawing/2014/main" id="{6544F038-0A94-47CC-94C7-F905372D74E4}"/>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dirty="0"/>
              </a:p>
            </p:txBody>
          </p:sp>
          <p:sp>
            <p:nvSpPr>
              <p:cNvPr id="86" name="Freeform: Shape 365">
                <a:extLst>
                  <a:ext uri="{FF2B5EF4-FFF2-40B4-BE49-F238E27FC236}">
                    <a16:creationId xmlns="" xmlns:a16="http://schemas.microsoft.com/office/drawing/2014/main" id="{0B628F37-091C-4055-9977-B545280D95A3}"/>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dirty="0"/>
              </a:p>
            </p:txBody>
          </p:sp>
          <p:sp>
            <p:nvSpPr>
              <p:cNvPr id="87" name="Freeform: Shape 366">
                <a:extLst>
                  <a:ext uri="{FF2B5EF4-FFF2-40B4-BE49-F238E27FC236}">
                    <a16:creationId xmlns="" xmlns:a16="http://schemas.microsoft.com/office/drawing/2014/main" id="{FC9B7053-1D67-4A9C-848A-6C44644A3E9A}"/>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dirty="0"/>
              </a:p>
            </p:txBody>
          </p:sp>
          <p:sp>
            <p:nvSpPr>
              <p:cNvPr id="88" name="Freeform: Shape 367">
                <a:extLst>
                  <a:ext uri="{FF2B5EF4-FFF2-40B4-BE49-F238E27FC236}">
                    <a16:creationId xmlns="" xmlns:a16="http://schemas.microsoft.com/office/drawing/2014/main" id="{2F84036F-8C1A-45FA-9E12-1F73D73CCCE8}"/>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dirty="0"/>
              </a:p>
            </p:txBody>
          </p:sp>
          <p:sp>
            <p:nvSpPr>
              <p:cNvPr id="89" name="Freeform: Shape 368">
                <a:extLst>
                  <a:ext uri="{FF2B5EF4-FFF2-40B4-BE49-F238E27FC236}">
                    <a16:creationId xmlns="" xmlns:a16="http://schemas.microsoft.com/office/drawing/2014/main" id="{DCA79829-84B6-46AA-A92B-59C5CF04AFFD}"/>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dirty="0"/>
              </a:p>
            </p:txBody>
          </p:sp>
          <p:sp>
            <p:nvSpPr>
              <p:cNvPr id="90" name="Freeform: Shape 369">
                <a:extLst>
                  <a:ext uri="{FF2B5EF4-FFF2-40B4-BE49-F238E27FC236}">
                    <a16:creationId xmlns="" xmlns:a16="http://schemas.microsoft.com/office/drawing/2014/main" id="{0F0B6205-1BBD-4561-91EF-F018080A76D2}"/>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dirty="0"/>
              </a:p>
            </p:txBody>
          </p:sp>
          <p:sp>
            <p:nvSpPr>
              <p:cNvPr id="91" name="Freeform: Shape 370">
                <a:extLst>
                  <a:ext uri="{FF2B5EF4-FFF2-40B4-BE49-F238E27FC236}">
                    <a16:creationId xmlns="" xmlns:a16="http://schemas.microsoft.com/office/drawing/2014/main" id="{4C75BFA5-A09D-4AF0-B1D3-8C439C62B832}"/>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dirty="0"/>
              </a:p>
            </p:txBody>
          </p:sp>
          <p:sp>
            <p:nvSpPr>
              <p:cNvPr id="92" name="Freeform: Shape 371">
                <a:extLst>
                  <a:ext uri="{FF2B5EF4-FFF2-40B4-BE49-F238E27FC236}">
                    <a16:creationId xmlns="" xmlns:a16="http://schemas.microsoft.com/office/drawing/2014/main" id="{2139960D-99C2-43B8-93BA-5BE06E8D29A1}"/>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dirty="0"/>
              </a:p>
            </p:txBody>
          </p:sp>
          <p:sp>
            <p:nvSpPr>
              <p:cNvPr id="93" name="Freeform: Shape 372">
                <a:extLst>
                  <a:ext uri="{FF2B5EF4-FFF2-40B4-BE49-F238E27FC236}">
                    <a16:creationId xmlns="" xmlns:a16="http://schemas.microsoft.com/office/drawing/2014/main" id="{01054C9F-3F33-43D2-B333-75C12ADAA567}"/>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dirty="0"/>
              </a:p>
            </p:txBody>
          </p:sp>
          <p:sp>
            <p:nvSpPr>
              <p:cNvPr id="94" name="Freeform: Shape 373">
                <a:extLst>
                  <a:ext uri="{FF2B5EF4-FFF2-40B4-BE49-F238E27FC236}">
                    <a16:creationId xmlns="" xmlns:a16="http://schemas.microsoft.com/office/drawing/2014/main" id="{0E8D2130-7C20-4BBB-83B1-71DABD9C51F7}"/>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dirty="0"/>
              </a:p>
            </p:txBody>
          </p:sp>
          <p:sp>
            <p:nvSpPr>
              <p:cNvPr id="95" name="Freeform: Shape 374">
                <a:extLst>
                  <a:ext uri="{FF2B5EF4-FFF2-40B4-BE49-F238E27FC236}">
                    <a16:creationId xmlns="" xmlns:a16="http://schemas.microsoft.com/office/drawing/2014/main" id="{8D42C0F8-BB17-4D5C-9FEC-FC0F7B072FF0}"/>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dirty="0"/>
              </a:p>
            </p:txBody>
          </p:sp>
          <p:sp>
            <p:nvSpPr>
              <p:cNvPr id="96" name="Freeform: Shape 375">
                <a:extLst>
                  <a:ext uri="{FF2B5EF4-FFF2-40B4-BE49-F238E27FC236}">
                    <a16:creationId xmlns="" xmlns:a16="http://schemas.microsoft.com/office/drawing/2014/main" id="{A34ED087-BF5E-4348-AABF-58CE054725A6}"/>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dirty="0"/>
              </a:p>
            </p:txBody>
          </p:sp>
          <p:sp>
            <p:nvSpPr>
              <p:cNvPr id="97" name="Freeform: Shape 376">
                <a:extLst>
                  <a:ext uri="{FF2B5EF4-FFF2-40B4-BE49-F238E27FC236}">
                    <a16:creationId xmlns="" xmlns:a16="http://schemas.microsoft.com/office/drawing/2014/main" id="{FED460D9-D8E4-4BC5-9CDF-E18D38FF4C7E}"/>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dirty="0"/>
              </a:p>
            </p:txBody>
          </p:sp>
          <p:sp>
            <p:nvSpPr>
              <p:cNvPr id="98" name="Freeform: Shape 377">
                <a:extLst>
                  <a:ext uri="{FF2B5EF4-FFF2-40B4-BE49-F238E27FC236}">
                    <a16:creationId xmlns="" xmlns:a16="http://schemas.microsoft.com/office/drawing/2014/main" id="{63B308E2-8E91-47D5-9A73-18F570F9FB04}"/>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dirty="0"/>
              </a:p>
            </p:txBody>
          </p:sp>
          <p:sp>
            <p:nvSpPr>
              <p:cNvPr id="99" name="Freeform: Shape 378">
                <a:extLst>
                  <a:ext uri="{FF2B5EF4-FFF2-40B4-BE49-F238E27FC236}">
                    <a16:creationId xmlns="" xmlns:a16="http://schemas.microsoft.com/office/drawing/2014/main" id="{314C69BC-7705-4ECF-AA60-1B0A11D3256A}"/>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dirty="0"/>
              </a:p>
            </p:txBody>
          </p:sp>
          <p:sp>
            <p:nvSpPr>
              <p:cNvPr id="100" name="Freeform: Shape 379">
                <a:extLst>
                  <a:ext uri="{FF2B5EF4-FFF2-40B4-BE49-F238E27FC236}">
                    <a16:creationId xmlns="" xmlns:a16="http://schemas.microsoft.com/office/drawing/2014/main" id="{3CC1BED1-07A1-408D-91BA-703887C4E9F0}"/>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dirty="0"/>
              </a:p>
            </p:txBody>
          </p:sp>
          <p:sp>
            <p:nvSpPr>
              <p:cNvPr id="101" name="Freeform: Shape 380">
                <a:extLst>
                  <a:ext uri="{FF2B5EF4-FFF2-40B4-BE49-F238E27FC236}">
                    <a16:creationId xmlns="" xmlns:a16="http://schemas.microsoft.com/office/drawing/2014/main" id="{41BECC75-8C25-4086-B086-32113D711BDD}"/>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dirty="0"/>
              </a:p>
            </p:txBody>
          </p:sp>
          <p:sp>
            <p:nvSpPr>
              <p:cNvPr id="102" name="Freeform: Shape 381">
                <a:extLst>
                  <a:ext uri="{FF2B5EF4-FFF2-40B4-BE49-F238E27FC236}">
                    <a16:creationId xmlns="" xmlns:a16="http://schemas.microsoft.com/office/drawing/2014/main" id="{C016D7CC-3F35-403A-8037-C31309CB4FA1}"/>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03" name="Freeform: Shape 382">
                <a:extLst>
                  <a:ext uri="{FF2B5EF4-FFF2-40B4-BE49-F238E27FC236}">
                    <a16:creationId xmlns="" xmlns:a16="http://schemas.microsoft.com/office/drawing/2014/main" id="{36679C8E-4C5C-441F-8FC0-4708256C5B69}"/>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dirty="0"/>
              </a:p>
            </p:txBody>
          </p:sp>
          <p:sp>
            <p:nvSpPr>
              <p:cNvPr id="104" name="Freeform: Shape 383">
                <a:extLst>
                  <a:ext uri="{FF2B5EF4-FFF2-40B4-BE49-F238E27FC236}">
                    <a16:creationId xmlns="" xmlns:a16="http://schemas.microsoft.com/office/drawing/2014/main" id="{E83C4679-2B3F-4749-A4EE-31BAB4CC0AD5}"/>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dirty="0"/>
              </a:p>
            </p:txBody>
          </p:sp>
          <p:sp>
            <p:nvSpPr>
              <p:cNvPr id="105" name="Freeform: Shape 384">
                <a:extLst>
                  <a:ext uri="{FF2B5EF4-FFF2-40B4-BE49-F238E27FC236}">
                    <a16:creationId xmlns="" xmlns:a16="http://schemas.microsoft.com/office/drawing/2014/main" id="{412E14C6-181E-4C1B-A9A9-3D6143B5CF79}"/>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dirty="0"/>
              </a:p>
            </p:txBody>
          </p:sp>
          <p:sp>
            <p:nvSpPr>
              <p:cNvPr id="106" name="Freeform: Shape 385">
                <a:extLst>
                  <a:ext uri="{FF2B5EF4-FFF2-40B4-BE49-F238E27FC236}">
                    <a16:creationId xmlns="" xmlns:a16="http://schemas.microsoft.com/office/drawing/2014/main" id="{01CCAC4D-D384-44F9-B278-AEDA03C95E55}"/>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07" name="Freeform: Shape 386">
                <a:extLst>
                  <a:ext uri="{FF2B5EF4-FFF2-40B4-BE49-F238E27FC236}">
                    <a16:creationId xmlns="" xmlns:a16="http://schemas.microsoft.com/office/drawing/2014/main" id="{3C572445-C3AF-45C4-973A-17583FF9F05B}"/>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dirty="0"/>
              </a:p>
            </p:txBody>
          </p:sp>
          <p:sp>
            <p:nvSpPr>
              <p:cNvPr id="108" name="Freeform: Shape 387">
                <a:extLst>
                  <a:ext uri="{FF2B5EF4-FFF2-40B4-BE49-F238E27FC236}">
                    <a16:creationId xmlns="" xmlns:a16="http://schemas.microsoft.com/office/drawing/2014/main" id="{D656DB35-350B-4187-B8AA-0227F356DE65}"/>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09" name="Freeform: Shape 388">
                <a:extLst>
                  <a:ext uri="{FF2B5EF4-FFF2-40B4-BE49-F238E27FC236}">
                    <a16:creationId xmlns="" xmlns:a16="http://schemas.microsoft.com/office/drawing/2014/main" id="{F2C5F9AB-2427-4A47-A89C-786F4E5498AE}"/>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dirty="0"/>
              </a:p>
            </p:txBody>
          </p:sp>
          <p:sp>
            <p:nvSpPr>
              <p:cNvPr id="110" name="Freeform: Shape 389">
                <a:extLst>
                  <a:ext uri="{FF2B5EF4-FFF2-40B4-BE49-F238E27FC236}">
                    <a16:creationId xmlns="" xmlns:a16="http://schemas.microsoft.com/office/drawing/2014/main" id="{F7B66ABC-CAE8-4CBC-AF40-92CDD157D97C}"/>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dirty="0"/>
              </a:p>
            </p:txBody>
          </p:sp>
          <p:sp>
            <p:nvSpPr>
              <p:cNvPr id="111" name="Freeform: Shape 390">
                <a:extLst>
                  <a:ext uri="{FF2B5EF4-FFF2-40B4-BE49-F238E27FC236}">
                    <a16:creationId xmlns="" xmlns:a16="http://schemas.microsoft.com/office/drawing/2014/main" id="{59362C92-0955-45FE-8B50-09B4DCCD90BD}"/>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dirty="0"/>
              </a:p>
            </p:txBody>
          </p:sp>
          <p:sp>
            <p:nvSpPr>
              <p:cNvPr id="112" name="Freeform: Shape 391">
                <a:extLst>
                  <a:ext uri="{FF2B5EF4-FFF2-40B4-BE49-F238E27FC236}">
                    <a16:creationId xmlns="" xmlns:a16="http://schemas.microsoft.com/office/drawing/2014/main" id="{14D051FA-66AD-4D5C-AAB0-E1D82E1B668F}"/>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dirty="0"/>
              </a:p>
            </p:txBody>
          </p:sp>
          <p:sp>
            <p:nvSpPr>
              <p:cNvPr id="113" name="Freeform: Shape 392">
                <a:extLst>
                  <a:ext uri="{FF2B5EF4-FFF2-40B4-BE49-F238E27FC236}">
                    <a16:creationId xmlns="" xmlns:a16="http://schemas.microsoft.com/office/drawing/2014/main" id="{4997352C-3DBF-412C-A6E1-220A77609D3C}"/>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dirty="0"/>
              </a:p>
            </p:txBody>
          </p:sp>
          <p:sp>
            <p:nvSpPr>
              <p:cNvPr id="114" name="Freeform: Shape 393">
                <a:extLst>
                  <a:ext uri="{FF2B5EF4-FFF2-40B4-BE49-F238E27FC236}">
                    <a16:creationId xmlns="" xmlns:a16="http://schemas.microsoft.com/office/drawing/2014/main" id="{635AA9F8-CC79-40E7-878F-6A7734D7B25C}"/>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dirty="0"/>
              </a:p>
            </p:txBody>
          </p:sp>
          <p:sp>
            <p:nvSpPr>
              <p:cNvPr id="115" name="Freeform: Shape 394">
                <a:extLst>
                  <a:ext uri="{FF2B5EF4-FFF2-40B4-BE49-F238E27FC236}">
                    <a16:creationId xmlns="" xmlns:a16="http://schemas.microsoft.com/office/drawing/2014/main" id="{39472045-FBC1-48AA-9843-1978CD33FD3E}"/>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dirty="0"/>
              </a:p>
            </p:txBody>
          </p:sp>
          <p:sp>
            <p:nvSpPr>
              <p:cNvPr id="116" name="Freeform: Shape 395">
                <a:extLst>
                  <a:ext uri="{FF2B5EF4-FFF2-40B4-BE49-F238E27FC236}">
                    <a16:creationId xmlns="" xmlns:a16="http://schemas.microsoft.com/office/drawing/2014/main" id="{2F6E4C4B-59DE-46A1-8975-9495106793F5}"/>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dirty="0"/>
              </a:p>
            </p:txBody>
          </p:sp>
          <p:sp>
            <p:nvSpPr>
              <p:cNvPr id="117" name="Freeform: Shape 396">
                <a:extLst>
                  <a:ext uri="{FF2B5EF4-FFF2-40B4-BE49-F238E27FC236}">
                    <a16:creationId xmlns="" xmlns:a16="http://schemas.microsoft.com/office/drawing/2014/main" id="{93C33CA6-5C20-4DB4-9F9A-BA3909D518E5}"/>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dirty="0"/>
              </a:p>
            </p:txBody>
          </p:sp>
          <p:sp>
            <p:nvSpPr>
              <p:cNvPr id="118" name="Freeform: Shape 397">
                <a:extLst>
                  <a:ext uri="{FF2B5EF4-FFF2-40B4-BE49-F238E27FC236}">
                    <a16:creationId xmlns="" xmlns:a16="http://schemas.microsoft.com/office/drawing/2014/main" id="{9D9EA69B-EF4C-4DF2-A71A-3B6E366E9BC2}"/>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dirty="0"/>
              </a:p>
            </p:txBody>
          </p:sp>
          <p:sp>
            <p:nvSpPr>
              <p:cNvPr id="119" name="Freeform: Shape 398">
                <a:extLst>
                  <a:ext uri="{FF2B5EF4-FFF2-40B4-BE49-F238E27FC236}">
                    <a16:creationId xmlns="" xmlns:a16="http://schemas.microsoft.com/office/drawing/2014/main" id="{2640FE36-8E00-4B74-8E5D-3357A773C002}"/>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dirty="0"/>
              </a:p>
            </p:txBody>
          </p:sp>
          <p:sp>
            <p:nvSpPr>
              <p:cNvPr id="120" name="Freeform: Shape 399">
                <a:extLst>
                  <a:ext uri="{FF2B5EF4-FFF2-40B4-BE49-F238E27FC236}">
                    <a16:creationId xmlns="" xmlns:a16="http://schemas.microsoft.com/office/drawing/2014/main" id="{AF1D67C4-4F6E-46CA-B96B-B69AAF51298A}"/>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dirty="0"/>
              </a:p>
            </p:txBody>
          </p:sp>
          <p:sp>
            <p:nvSpPr>
              <p:cNvPr id="121" name="Freeform: Shape 400">
                <a:extLst>
                  <a:ext uri="{FF2B5EF4-FFF2-40B4-BE49-F238E27FC236}">
                    <a16:creationId xmlns="" xmlns:a16="http://schemas.microsoft.com/office/drawing/2014/main" id="{18840024-4432-4F37-9606-5281C0A1B852}"/>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dirty="0"/>
              </a:p>
            </p:txBody>
          </p:sp>
          <p:sp>
            <p:nvSpPr>
              <p:cNvPr id="122" name="Freeform: Shape 401">
                <a:extLst>
                  <a:ext uri="{FF2B5EF4-FFF2-40B4-BE49-F238E27FC236}">
                    <a16:creationId xmlns="" xmlns:a16="http://schemas.microsoft.com/office/drawing/2014/main" id="{72069DE3-50D1-49C0-BECB-081738A13084}"/>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dirty="0"/>
              </a:p>
            </p:txBody>
          </p:sp>
          <p:sp>
            <p:nvSpPr>
              <p:cNvPr id="123" name="Freeform: Shape 402">
                <a:extLst>
                  <a:ext uri="{FF2B5EF4-FFF2-40B4-BE49-F238E27FC236}">
                    <a16:creationId xmlns="" xmlns:a16="http://schemas.microsoft.com/office/drawing/2014/main" id="{C0922AB1-A46F-466E-BF3D-0E542950DA40}"/>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dirty="0"/>
              </a:p>
            </p:txBody>
          </p:sp>
          <p:sp>
            <p:nvSpPr>
              <p:cNvPr id="124" name="Freeform: Shape 403">
                <a:extLst>
                  <a:ext uri="{FF2B5EF4-FFF2-40B4-BE49-F238E27FC236}">
                    <a16:creationId xmlns="" xmlns:a16="http://schemas.microsoft.com/office/drawing/2014/main" id="{1FCF3049-2725-4488-8772-426D62852708}"/>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dirty="0"/>
              </a:p>
            </p:txBody>
          </p:sp>
          <p:sp>
            <p:nvSpPr>
              <p:cNvPr id="125" name="Freeform: Shape 404">
                <a:extLst>
                  <a:ext uri="{FF2B5EF4-FFF2-40B4-BE49-F238E27FC236}">
                    <a16:creationId xmlns="" xmlns:a16="http://schemas.microsoft.com/office/drawing/2014/main" id="{88676A2A-01FF-4D0F-8509-DACECE3F0CB0}"/>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dirty="0"/>
              </a:p>
            </p:txBody>
          </p:sp>
          <p:sp>
            <p:nvSpPr>
              <p:cNvPr id="126" name="Freeform: Shape 405">
                <a:extLst>
                  <a:ext uri="{FF2B5EF4-FFF2-40B4-BE49-F238E27FC236}">
                    <a16:creationId xmlns="" xmlns:a16="http://schemas.microsoft.com/office/drawing/2014/main" id="{404871F0-7C82-4075-8B09-A44A44CE593C}"/>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dirty="0"/>
              </a:p>
            </p:txBody>
          </p:sp>
          <p:sp>
            <p:nvSpPr>
              <p:cNvPr id="127" name="Freeform: Shape 406">
                <a:extLst>
                  <a:ext uri="{FF2B5EF4-FFF2-40B4-BE49-F238E27FC236}">
                    <a16:creationId xmlns="" xmlns:a16="http://schemas.microsoft.com/office/drawing/2014/main" id="{00FDEC8C-92B9-4A33-94D6-1AD2CDDE13E1}"/>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dirty="0"/>
              </a:p>
            </p:txBody>
          </p:sp>
          <p:sp>
            <p:nvSpPr>
              <p:cNvPr id="128" name="Freeform: Shape 407">
                <a:extLst>
                  <a:ext uri="{FF2B5EF4-FFF2-40B4-BE49-F238E27FC236}">
                    <a16:creationId xmlns="" xmlns:a16="http://schemas.microsoft.com/office/drawing/2014/main" id="{835BC639-0CCF-44E3-9F88-889F55762558}"/>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dirty="0"/>
              </a:p>
            </p:txBody>
          </p:sp>
          <p:sp>
            <p:nvSpPr>
              <p:cNvPr id="129" name="Freeform: Shape 408">
                <a:extLst>
                  <a:ext uri="{FF2B5EF4-FFF2-40B4-BE49-F238E27FC236}">
                    <a16:creationId xmlns="" xmlns:a16="http://schemas.microsoft.com/office/drawing/2014/main" id="{F452DAB7-E7B6-4701-946D-0A72C74A75A4}"/>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dirty="0"/>
              </a:p>
            </p:txBody>
          </p:sp>
          <p:sp>
            <p:nvSpPr>
              <p:cNvPr id="130" name="Freeform: Shape 409">
                <a:extLst>
                  <a:ext uri="{FF2B5EF4-FFF2-40B4-BE49-F238E27FC236}">
                    <a16:creationId xmlns="" xmlns:a16="http://schemas.microsoft.com/office/drawing/2014/main" id="{78E38381-AAF8-44BE-A8AB-BE3CCD9BCDE0}"/>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dirty="0"/>
              </a:p>
            </p:txBody>
          </p:sp>
          <p:sp>
            <p:nvSpPr>
              <p:cNvPr id="131" name="Freeform: Shape 410">
                <a:extLst>
                  <a:ext uri="{FF2B5EF4-FFF2-40B4-BE49-F238E27FC236}">
                    <a16:creationId xmlns="" xmlns:a16="http://schemas.microsoft.com/office/drawing/2014/main" id="{97037E56-800D-416D-9319-90C6D1BC41A5}"/>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dirty="0"/>
              </a:p>
            </p:txBody>
          </p:sp>
          <p:sp>
            <p:nvSpPr>
              <p:cNvPr id="132" name="Freeform: Shape 411">
                <a:extLst>
                  <a:ext uri="{FF2B5EF4-FFF2-40B4-BE49-F238E27FC236}">
                    <a16:creationId xmlns="" xmlns:a16="http://schemas.microsoft.com/office/drawing/2014/main" id="{5C47D416-889B-48C2-B73C-ED0332580E4B}"/>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dirty="0"/>
              </a:p>
            </p:txBody>
          </p:sp>
          <p:sp>
            <p:nvSpPr>
              <p:cNvPr id="133" name="Freeform: Shape 412">
                <a:extLst>
                  <a:ext uri="{FF2B5EF4-FFF2-40B4-BE49-F238E27FC236}">
                    <a16:creationId xmlns="" xmlns:a16="http://schemas.microsoft.com/office/drawing/2014/main" id="{697DEE74-69AC-48D8-9D6A-5FB284690F63}"/>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dirty="0"/>
              </a:p>
            </p:txBody>
          </p:sp>
          <p:sp>
            <p:nvSpPr>
              <p:cNvPr id="134" name="Freeform: Shape 413">
                <a:extLst>
                  <a:ext uri="{FF2B5EF4-FFF2-40B4-BE49-F238E27FC236}">
                    <a16:creationId xmlns="" xmlns:a16="http://schemas.microsoft.com/office/drawing/2014/main" id="{546729C9-347A-439C-8C63-FCFB0E7EDAF3}"/>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dirty="0"/>
              </a:p>
            </p:txBody>
          </p:sp>
          <p:sp>
            <p:nvSpPr>
              <p:cNvPr id="135" name="Freeform: Shape 414">
                <a:extLst>
                  <a:ext uri="{FF2B5EF4-FFF2-40B4-BE49-F238E27FC236}">
                    <a16:creationId xmlns="" xmlns:a16="http://schemas.microsoft.com/office/drawing/2014/main" id="{C9ABA8E2-D2F8-4E86-8194-D5EF9927926F}"/>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dirty="0"/>
              </a:p>
            </p:txBody>
          </p:sp>
          <p:sp>
            <p:nvSpPr>
              <p:cNvPr id="136" name="Freeform: Shape 415">
                <a:extLst>
                  <a:ext uri="{FF2B5EF4-FFF2-40B4-BE49-F238E27FC236}">
                    <a16:creationId xmlns="" xmlns:a16="http://schemas.microsoft.com/office/drawing/2014/main" id="{B8054D73-16D1-4942-802D-5EB8A003BC36}"/>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dirty="0"/>
              </a:p>
            </p:txBody>
          </p:sp>
          <p:sp>
            <p:nvSpPr>
              <p:cNvPr id="137" name="Freeform: Shape 416">
                <a:extLst>
                  <a:ext uri="{FF2B5EF4-FFF2-40B4-BE49-F238E27FC236}">
                    <a16:creationId xmlns="" xmlns:a16="http://schemas.microsoft.com/office/drawing/2014/main" id="{38A48012-AB33-4B57-9805-32FE83A71D2C}"/>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dirty="0"/>
              </a:p>
            </p:txBody>
          </p:sp>
          <p:sp>
            <p:nvSpPr>
              <p:cNvPr id="138" name="Freeform: Shape 417">
                <a:extLst>
                  <a:ext uri="{FF2B5EF4-FFF2-40B4-BE49-F238E27FC236}">
                    <a16:creationId xmlns="" xmlns:a16="http://schemas.microsoft.com/office/drawing/2014/main" id="{C5BFB6D3-0BB4-4D9E-BE7F-EA3A6EB1488F}"/>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dirty="0"/>
              </a:p>
            </p:txBody>
          </p:sp>
          <p:sp>
            <p:nvSpPr>
              <p:cNvPr id="139" name="Freeform: Shape 418">
                <a:extLst>
                  <a:ext uri="{FF2B5EF4-FFF2-40B4-BE49-F238E27FC236}">
                    <a16:creationId xmlns="" xmlns:a16="http://schemas.microsoft.com/office/drawing/2014/main" id="{EBC663E1-BEC4-48BC-9FFD-384FCE1E33DF}"/>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dirty="0"/>
              </a:p>
            </p:txBody>
          </p:sp>
          <p:sp>
            <p:nvSpPr>
              <p:cNvPr id="140" name="Freeform: Shape 419">
                <a:extLst>
                  <a:ext uri="{FF2B5EF4-FFF2-40B4-BE49-F238E27FC236}">
                    <a16:creationId xmlns="" xmlns:a16="http://schemas.microsoft.com/office/drawing/2014/main" id="{FAED3CA5-7908-4E4A-AFE8-A8AC8FD98792}"/>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dirty="0"/>
              </a:p>
            </p:txBody>
          </p:sp>
        </p:grpSp>
      </p:grpSp>
      <p:sp>
        <p:nvSpPr>
          <p:cNvPr id="227" name="CuadroTexto 226"/>
          <p:cNvSpPr txBox="1"/>
          <p:nvPr/>
        </p:nvSpPr>
        <p:spPr>
          <a:xfrm>
            <a:off x="5140324" y="2145952"/>
            <a:ext cx="3312368" cy="954107"/>
          </a:xfrm>
          <a:prstGeom prst="rect">
            <a:avLst/>
          </a:prstGeom>
          <a:noFill/>
        </p:spPr>
        <p:txBody>
          <a:bodyPr wrap="square" rtlCol="0">
            <a:spAutoFit/>
          </a:bodyPr>
          <a:lstStyle/>
          <a:p>
            <a:pPr algn="ctr"/>
            <a:r>
              <a:rPr lang="en-US" sz="2800" dirty="0" smtClean="0">
                <a:latin typeface="Bahnschrift Light SemiCondensed" panose="020B0502040204020203" pitchFamily="34" charset="0"/>
              </a:rPr>
              <a:t>RECONOCIMIENTO DE NOTICIAS</a:t>
            </a:r>
            <a:r>
              <a:rPr lang="en-US" sz="2800" dirty="0" smtClean="0"/>
              <a:t> </a:t>
            </a:r>
            <a:endParaRPr lang="es-MX" sz="2800" dirty="0"/>
          </a:p>
        </p:txBody>
      </p:sp>
      <p:sp>
        <p:nvSpPr>
          <p:cNvPr id="228" name="CuadroTexto 227"/>
          <p:cNvSpPr txBox="1"/>
          <p:nvPr/>
        </p:nvSpPr>
        <p:spPr>
          <a:xfrm>
            <a:off x="5292080" y="3100059"/>
            <a:ext cx="3160612" cy="307777"/>
          </a:xfrm>
          <a:prstGeom prst="rect">
            <a:avLst/>
          </a:prstGeom>
          <a:noFill/>
        </p:spPr>
        <p:txBody>
          <a:bodyPr wrap="square" rtlCol="0">
            <a:spAutoFit/>
          </a:bodyPr>
          <a:lstStyle/>
          <a:p>
            <a:r>
              <a:rPr lang="es-MX" sz="1400" dirty="0" smtClean="0">
                <a:solidFill>
                  <a:schemeClr val="bg1">
                    <a:lumMod val="95000"/>
                  </a:schemeClr>
                </a:solidFill>
                <a:latin typeface="Century Gothic" panose="020B0502020202020204" pitchFamily="34" charset="0"/>
              </a:rPr>
              <a:t>SATURDAYS IA LA PAZ</a:t>
            </a:r>
            <a:endParaRPr lang="es-MX" sz="1400" dirty="0">
              <a:solidFill>
                <a:schemeClr val="bg1">
                  <a:lumMod val="95000"/>
                </a:schemeClr>
              </a:solidFill>
              <a:latin typeface="Century Gothic" panose="020B0502020202020204" pitchFamily="34" charset="0"/>
            </a:endParaRPr>
          </a:p>
        </p:txBody>
      </p:sp>
      <p:sp>
        <p:nvSpPr>
          <p:cNvPr id="229" name="Freeform: Shape 23">
            <a:extLst>
              <a:ext uri="{FF2B5EF4-FFF2-40B4-BE49-F238E27FC236}">
                <a16:creationId xmlns:lc="http://schemas.openxmlformats.org/drawingml/2006/lockedCanvas" xmlns:a16="http://schemas.microsoft.com/office/drawing/2014/main" xmlns="" id="{EB61C31B-3200-433B-9E8C-48F9F0743FCC}"/>
              </a:ext>
            </a:extLst>
          </p:cNvPr>
          <p:cNvSpPr>
            <a:spLocks/>
          </p:cNvSpPr>
          <p:nvPr/>
        </p:nvSpPr>
        <p:spPr bwMode="auto">
          <a:xfrm>
            <a:off x="3026150" y="3977961"/>
            <a:ext cx="6248967" cy="1160647"/>
          </a:xfrm>
          <a:custGeom>
            <a:avLst/>
            <a:gdLst>
              <a:gd name="connsiteX0" fmla="*/ 5466852 w 6248967"/>
              <a:gd name="connsiteY0" fmla="*/ 756158 h 1160647"/>
              <a:gd name="connsiteX1" fmla="*/ 5504746 w 6248967"/>
              <a:gd name="connsiteY1" fmla="*/ 756158 h 1160647"/>
              <a:gd name="connsiteX2" fmla="*/ 5504746 w 6248967"/>
              <a:gd name="connsiteY2" fmla="*/ 757902 h 1160647"/>
              <a:gd name="connsiteX3" fmla="*/ 5504746 w 6248967"/>
              <a:gd name="connsiteY3" fmla="*/ 770106 h 1160647"/>
              <a:gd name="connsiteX4" fmla="*/ 5542639 w 6248967"/>
              <a:gd name="connsiteY4" fmla="*/ 770106 h 1160647"/>
              <a:gd name="connsiteX5" fmla="*/ 5542639 w 6248967"/>
              <a:gd name="connsiteY5" fmla="*/ 860767 h 1160647"/>
              <a:gd name="connsiteX6" fmla="*/ 5544032 w 6248967"/>
              <a:gd name="connsiteY6" fmla="*/ 860767 h 1160647"/>
              <a:gd name="connsiteX7" fmla="*/ 5553784 w 6248967"/>
              <a:gd name="connsiteY7" fmla="*/ 860767 h 1160647"/>
              <a:gd name="connsiteX8" fmla="*/ 5553784 w 6248967"/>
              <a:gd name="connsiteY8" fmla="*/ 993272 h 1160647"/>
              <a:gd name="connsiteX9" fmla="*/ 5556013 w 6248967"/>
              <a:gd name="connsiteY9" fmla="*/ 993272 h 1160647"/>
              <a:gd name="connsiteX10" fmla="*/ 5571616 w 6248967"/>
              <a:gd name="connsiteY10" fmla="*/ 993272 h 1160647"/>
              <a:gd name="connsiteX11" fmla="*/ 5571616 w 6248967"/>
              <a:gd name="connsiteY11" fmla="*/ 907260 h 1160647"/>
              <a:gd name="connsiteX12" fmla="*/ 5572452 w 6248967"/>
              <a:gd name="connsiteY12" fmla="*/ 906679 h 1160647"/>
              <a:gd name="connsiteX13" fmla="*/ 5578303 w 6248967"/>
              <a:gd name="connsiteY13" fmla="*/ 902611 h 1160647"/>
              <a:gd name="connsiteX14" fmla="*/ 5582761 w 6248967"/>
              <a:gd name="connsiteY14" fmla="*/ 903773 h 1160647"/>
              <a:gd name="connsiteX15" fmla="*/ 5582761 w 6248967"/>
              <a:gd name="connsiteY15" fmla="*/ 911910 h 1160647"/>
              <a:gd name="connsiteX16" fmla="*/ 5584990 w 6248967"/>
              <a:gd name="connsiteY16" fmla="*/ 910747 h 1160647"/>
              <a:gd name="connsiteX17" fmla="*/ 5600593 w 6248967"/>
              <a:gd name="connsiteY17" fmla="*/ 902611 h 1160647"/>
              <a:gd name="connsiteX18" fmla="*/ 5602544 w 6248967"/>
              <a:gd name="connsiteY18" fmla="*/ 902611 h 1160647"/>
              <a:gd name="connsiteX19" fmla="*/ 5616196 w 6248967"/>
              <a:gd name="connsiteY19" fmla="*/ 902611 h 1160647"/>
              <a:gd name="connsiteX20" fmla="*/ 5616196 w 6248967"/>
              <a:gd name="connsiteY20" fmla="*/ 1060687 h 1160647"/>
              <a:gd name="connsiteX21" fmla="*/ 5647403 w 6248967"/>
              <a:gd name="connsiteY21" fmla="*/ 1065337 h 1160647"/>
              <a:gd name="connsiteX22" fmla="*/ 5647403 w 6248967"/>
              <a:gd name="connsiteY22" fmla="*/ 1058363 h 1160647"/>
              <a:gd name="connsiteX23" fmla="*/ 5680838 w 6248967"/>
              <a:gd name="connsiteY23" fmla="*/ 1058363 h 1160647"/>
              <a:gd name="connsiteX24" fmla="*/ 5680838 w 6248967"/>
              <a:gd name="connsiteY24" fmla="*/ 1028142 h 1160647"/>
              <a:gd name="connsiteX25" fmla="*/ 5689754 w 6248967"/>
              <a:gd name="connsiteY25" fmla="*/ 1028142 h 1160647"/>
              <a:gd name="connsiteX26" fmla="*/ 5689754 w 6248967"/>
              <a:gd name="connsiteY26" fmla="*/ 988623 h 1160647"/>
              <a:gd name="connsiteX27" fmla="*/ 5696441 w 6248967"/>
              <a:gd name="connsiteY27" fmla="*/ 988623 h 1160647"/>
              <a:gd name="connsiteX28" fmla="*/ 5696441 w 6248967"/>
              <a:gd name="connsiteY28" fmla="*/ 949104 h 1160647"/>
              <a:gd name="connsiteX29" fmla="*/ 5712044 w 6248967"/>
              <a:gd name="connsiteY29" fmla="*/ 949104 h 1160647"/>
              <a:gd name="connsiteX30" fmla="*/ 5761082 w 6248967"/>
              <a:gd name="connsiteY30" fmla="*/ 928182 h 1160647"/>
              <a:gd name="connsiteX31" fmla="*/ 5763311 w 6248967"/>
              <a:gd name="connsiteY31" fmla="*/ 907260 h 1160647"/>
              <a:gd name="connsiteX32" fmla="*/ 5767769 w 6248967"/>
              <a:gd name="connsiteY32" fmla="*/ 928182 h 1160647"/>
              <a:gd name="connsiteX33" fmla="*/ 5819036 w 6248967"/>
              <a:gd name="connsiteY33" fmla="*/ 956078 h 1160647"/>
              <a:gd name="connsiteX34" fmla="*/ 5819036 w 6248967"/>
              <a:gd name="connsiteY34" fmla="*/ 951429 h 1160647"/>
              <a:gd name="connsiteX35" fmla="*/ 5832411 w 6248967"/>
              <a:gd name="connsiteY35" fmla="*/ 951429 h 1160647"/>
              <a:gd name="connsiteX36" fmla="*/ 5832411 w 6248967"/>
              <a:gd name="connsiteY36" fmla="*/ 988623 h 1160647"/>
              <a:gd name="connsiteX37" fmla="*/ 5839098 w 6248967"/>
              <a:gd name="connsiteY37" fmla="*/ 988623 h 1160647"/>
              <a:gd name="connsiteX38" fmla="*/ 5839098 w 6248967"/>
              <a:gd name="connsiteY38" fmla="*/ 1032791 h 1160647"/>
              <a:gd name="connsiteX39" fmla="*/ 5845785 w 6248967"/>
              <a:gd name="connsiteY39" fmla="*/ 1032791 h 1160647"/>
              <a:gd name="connsiteX40" fmla="*/ 5845785 w 6248967"/>
              <a:gd name="connsiteY40" fmla="*/ 1053713 h 1160647"/>
              <a:gd name="connsiteX41" fmla="*/ 5859159 w 6248967"/>
              <a:gd name="connsiteY41" fmla="*/ 1053713 h 1160647"/>
              <a:gd name="connsiteX42" fmla="*/ 5859159 w 6248967"/>
              <a:gd name="connsiteY42" fmla="*/ 1086258 h 1160647"/>
              <a:gd name="connsiteX43" fmla="*/ 5943861 w 6248967"/>
              <a:gd name="connsiteY43" fmla="*/ 1079284 h 1160647"/>
              <a:gd name="connsiteX44" fmla="*/ 5943861 w 6248967"/>
              <a:gd name="connsiteY44" fmla="*/ 1046739 h 1160647"/>
              <a:gd name="connsiteX45" fmla="*/ 5988441 w 6248967"/>
              <a:gd name="connsiteY45" fmla="*/ 1046739 h 1160647"/>
              <a:gd name="connsiteX46" fmla="*/ 5988441 w 6248967"/>
              <a:gd name="connsiteY46" fmla="*/ 1028142 h 1160647"/>
              <a:gd name="connsiteX47" fmla="*/ 6082060 w 6248967"/>
              <a:gd name="connsiteY47" fmla="*/ 1028142 h 1160647"/>
              <a:gd name="connsiteX48" fmla="*/ 6082060 w 6248967"/>
              <a:gd name="connsiteY48" fmla="*/ 1039765 h 1160647"/>
              <a:gd name="connsiteX49" fmla="*/ 6142243 w 6248967"/>
              <a:gd name="connsiteY49" fmla="*/ 1039765 h 1160647"/>
              <a:gd name="connsiteX50" fmla="*/ 6142243 w 6248967"/>
              <a:gd name="connsiteY50" fmla="*/ 1046739 h 1160647"/>
              <a:gd name="connsiteX51" fmla="*/ 6160075 w 6248967"/>
              <a:gd name="connsiteY51" fmla="*/ 1046739 h 1160647"/>
              <a:gd name="connsiteX52" fmla="*/ 6160075 w 6248967"/>
              <a:gd name="connsiteY52" fmla="*/ 1053713 h 1160647"/>
              <a:gd name="connsiteX53" fmla="*/ 6175678 w 6248967"/>
              <a:gd name="connsiteY53" fmla="*/ 1053713 h 1160647"/>
              <a:gd name="connsiteX54" fmla="*/ 6175678 w 6248967"/>
              <a:gd name="connsiteY54" fmla="*/ 1033706 h 1160647"/>
              <a:gd name="connsiteX55" fmla="*/ 6248967 w 6248967"/>
              <a:gd name="connsiteY55" fmla="*/ 1160647 h 1160647"/>
              <a:gd name="connsiteX56" fmla="*/ 3980101 w 6248967"/>
              <a:gd name="connsiteY56" fmla="*/ 1160647 h 1160647"/>
              <a:gd name="connsiteX57" fmla="*/ 3980101 w 6248967"/>
              <a:gd name="connsiteY57" fmla="*/ 1063012 h 1160647"/>
              <a:gd name="connsiteX58" fmla="*/ 3980937 w 6248967"/>
              <a:gd name="connsiteY58" fmla="*/ 1063593 h 1160647"/>
              <a:gd name="connsiteX59" fmla="*/ 3986788 w 6248967"/>
              <a:gd name="connsiteY59" fmla="*/ 1067661 h 1160647"/>
              <a:gd name="connsiteX60" fmla="*/ 3993475 w 6248967"/>
              <a:gd name="connsiteY60" fmla="*/ 1037441 h 1160647"/>
              <a:gd name="connsiteX61" fmla="*/ 3994311 w 6248967"/>
              <a:gd name="connsiteY61" fmla="*/ 1037441 h 1160647"/>
              <a:gd name="connsiteX62" fmla="*/ 4000162 w 6248967"/>
              <a:gd name="connsiteY62" fmla="*/ 1037441 h 1160647"/>
              <a:gd name="connsiteX63" fmla="*/ 4009078 w 6248967"/>
              <a:gd name="connsiteY63" fmla="*/ 967701 h 1160647"/>
              <a:gd name="connsiteX64" fmla="*/ 4004620 w 6248967"/>
              <a:gd name="connsiteY64" fmla="*/ 963052 h 1160647"/>
              <a:gd name="connsiteX65" fmla="*/ 4004620 w 6248967"/>
              <a:gd name="connsiteY65" fmla="*/ 962180 h 1160647"/>
              <a:gd name="connsiteX66" fmla="*/ 4004620 w 6248967"/>
              <a:gd name="connsiteY66" fmla="*/ 956078 h 1160647"/>
              <a:gd name="connsiteX67" fmla="*/ 4005456 w 6248967"/>
              <a:gd name="connsiteY67" fmla="*/ 955497 h 1160647"/>
              <a:gd name="connsiteX68" fmla="*/ 4011307 w 6248967"/>
              <a:gd name="connsiteY68" fmla="*/ 951429 h 1160647"/>
              <a:gd name="connsiteX69" fmla="*/ 4011586 w 6248967"/>
              <a:gd name="connsiteY69" fmla="*/ 949685 h 1160647"/>
              <a:gd name="connsiteX70" fmla="*/ 4013536 w 6248967"/>
              <a:gd name="connsiteY70" fmla="*/ 937481 h 1160647"/>
              <a:gd name="connsiteX71" fmla="*/ 4014094 w 6248967"/>
              <a:gd name="connsiteY71" fmla="*/ 939224 h 1160647"/>
              <a:gd name="connsiteX72" fmla="*/ 4017994 w 6248967"/>
              <a:gd name="connsiteY72" fmla="*/ 951429 h 1160647"/>
              <a:gd name="connsiteX73" fmla="*/ 4022452 w 6248967"/>
              <a:gd name="connsiteY73" fmla="*/ 956078 h 1160647"/>
              <a:gd name="connsiteX74" fmla="*/ 4022452 w 6248967"/>
              <a:gd name="connsiteY74" fmla="*/ 957240 h 1160647"/>
              <a:gd name="connsiteX75" fmla="*/ 4022452 w 6248967"/>
              <a:gd name="connsiteY75" fmla="*/ 965377 h 1160647"/>
              <a:gd name="connsiteX76" fmla="*/ 4017994 w 6248967"/>
              <a:gd name="connsiteY76" fmla="*/ 967701 h 1160647"/>
              <a:gd name="connsiteX77" fmla="*/ 4029140 w 6248967"/>
              <a:gd name="connsiteY77" fmla="*/ 1035116 h 1160647"/>
              <a:gd name="connsiteX78" fmla="*/ 4030254 w 6248967"/>
              <a:gd name="connsiteY78" fmla="*/ 1035116 h 1160647"/>
              <a:gd name="connsiteX79" fmla="*/ 4038056 w 6248967"/>
              <a:gd name="connsiteY79" fmla="*/ 1035116 h 1160647"/>
              <a:gd name="connsiteX80" fmla="*/ 4044743 w 6248967"/>
              <a:gd name="connsiteY80" fmla="*/ 1067661 h 1160647"/>
              <a:gd name="connsiteX81" fmla="*/ 4078178 w 6248967"/>
              <a:gd name="connsiteY81" fmla="*/ 1074635 h 1160647"/>
              <a:gd name="connsiteX82" fmla="*/ 4078178 w 6248967"/>
              <a:gd name="connsiteY82" fmla="*/ 1035116 h 1160647"/>
              <a:gd name="connsiteX83" fmla="*/ 4133903 w 6248967"/>
              <a:gd name="connsiteY83" fmla="*/ 1035116 h 1160647"/>
              <a:gd name="connsiteX84" fmla="*/ 4156193 w 6248967"/>
              <a:gd name="connsiteY84" fmla="*/ 1051389 h 1160647"/>
              <a:gd name="connsiteX85" fmla="*/ 4157586 w 6248967"/>
              <a:gd name="connsiteY85" fmla="*/ 1051389 h 1160647"/>
              <a:gd name="connsiteX86" fmla="*/ 4167338 w 6248967"/>
              <a:gd name="connsiteY86" fmla="*/ 1051389 h 1160647"/>
              <a:gd name="connsiteX87" fmla="*/ 4168731 w 6248967"/>
              <a:gd name="connsiteY87" fmla="*/ 1049355 h 1160647"/>
              <a:gd name="connsiteX88" fmla="*/ 4178483 w 6248967"/>
              <a:gd name="connsiteY88" fmla="*/ 1035116 h 1160647"/>
              <a:gd name="connsiteX89" fmla="*/ 4180434 w 6248967"/>
              <a:gd name="connsiteY89" fmla="*/ 1035116 h 1160647"/>
              <a:gd name="connsiteX90" fmla="*/ 4194086 w 6248967"/>
              <a:gd name="connsiteY90" fmla="*/ 1035116 h 1160647"/>
              <a:gd name="connsiteX91" fmla="*/ 4194086 w 6248967"/>
              <a:gd name="connsiteY91" fmla="*/ 1100206 h 1160647"/>
              <a:gd name="connsiteX92" fmla="*/ 4195201 w 6248967"/>
              <a:gd name="connsiteY92" fmla="*/ 1100497 h 1160647"/>
              <a:gd name="connsiteX93" fmla="*/ 4203002 w 6248967"/>
              <a:gd name="connsiteY93" fmla="*/ 1102531 h 1160647"/>
              <a:gd name="connsiteX94" fmla="*/ 4203002 w 6248967"/>
              <a:gd name="connsiteY94" fmla="*/ 1101369 h 1160647"/>
              <a:gd name="connsiteX95" fmla="*/ 4203002 w 6248967"/>
              <a:gd name="connsiteY95" fmla="*/ 1093232 h 1160647"/>
              <a:gd name="connsiteX96" fmla="*/ 4227522 w 6248967"/>
              <a:gd name="connsiteY96" fmla="*/ 1093232 h 1160647"/>
              <a:gd name="connsiteX97" fmla="*/ 4227522 w 6248967"/>
              <a:gd name="connsiteY97" fmla="*/ 995597 h 1160647"/>
              <a:gd name="connsiteX98" fmla="*/ 4281018 w 6248967"/>
              <a:gd name="connsiteY98" fmla="*/ 993272 h 1160647"/>
              <a:gd name="connsiteX99" fmla="*/ 4281018 w 6248967"/>
              <a:gd name="connsiteY99" fmla="*/ 991819 h 1160647"/>
              <a:gd name="connsiteX100" fmla="*/ 4281018 w 6248967"/>
              <a:gd name="connsiteY100" fmla="*/ 981649 h 1160647"/>
              <a:gd name="connsiteX101" fmla="*/ 4303308 w 6248967"/>
              <a:gd name="connsiteY101" fmla="*/ 981649 h 1160647"/>
              <a:gd name="connsiteX102" fmla="*/ 4303308 w 6248967"/>
              <a:gd name="connsiteY102" fmla="*/ 980487 h 1160647"/>
              <a:gd name="connsiteX103" fmla="*/ 4303308 w 6248967"/>
              <a:gd name="connsiteY103" fmla="*/ 972351 h 1160647"/>
              <a:gd name="connsiteX104" fmla="*/ 4347888 w 6248967"/>
              <a:gd name="connsiteY104" fmla="*/ 972351 h 1160647"/>
              <a:gd name="connsiteX105" fmla="*/ 4347888 w 6248967"/>
              <a:gd name="connsiteY105" fmla="*/ 993272 h 1160647"/>
              <a:gd name="connsiteX106" fmla="*/ 4350117 w 6248967"/>
              <a:gd name="connsiteY106" fmla="*/ 994435 h 1160647"/>
              <a:gd name="connsiteX107" fmla="*/ 4365720 w 6248967"/>
              <a:gd name="connsiteY107" fmla="*/ 1002571 h 1160647"/>
              <a:gd name="connsiteX108" fmla="*/ 4365720 w 6248967"/>
              <a:gd name="connsiteY108" fmla="*/ 1032791 h 1160647"/>
              <a:gd name="connsiteX109" fmla="*/ 4367113 w 6248967"/>
              <a:gd name="connsiteY109" fmla="*/ 1033373 h 1160647"/>
              <a:gd name="connsiteX110" fmla="*/ 4376865 w 6248967"/>
              <a:gd name="connsiteY110" fmla="*/ 1037441 h 1160647"/>
              <a:gd name="connsiteX111" fmla="*/ 4376865 w 6248967"/>
              <a:gd name="connsiteY111" fmla="*/ 1036279 h 1160647"/>
              <a:gd name="connsiteX112" fmla="*/ 4376865 w 6248967"/>
              <a:gd name="connsiteY112" fmla="*/ 1028142 h 1160647"/>
              <a:gd name="connsiteX113" fmla="*/ 4377980 w 6248967"/>
              <a:gd name="connsiteY113" fmla="*/ 1028142 h 1160647"/>
              <a:gd name="connsiteX114" fmla="*/ 4385782 w 6248967"/>
              <a:gd name="connsiteY114" fmla="*/ 1028142 h 1160647"/>
              <a:gd name="connsiteX115" fmla="*/ 4385782 w 6248967"/>
              <a:gd name="connsiteY115" fmla="*/ 1027270 h 1160647"/>
              <a:gd name="connsiteX116" fmla="*/ 4385782 w 6248967"/>
              <a:gd name="connsiteY116" fmla="*/ 1021168 h 1160647"/>
              <a:gd name="connsiteX117" fmla="*/ 4384667 w 6248967"/>
              <a:gd name="connsiteY117" fmla="*/ 1021168 h 1160647"/>
              <a:gd name="connsiteX118" fmla="*/ 4376865 w 6248967"/>
              <a:gd name="connsiteY118" fmla="*/ 1021168 h 1160647"/>
              <a:gd name="connsiteX119" fmla="*/ 4376865 w 6248967"/>
              <a:gd name="connsiteY119" fmla="*/ 1020006 h 1160647"/>
              <a:gd name="connsiteX120" fmla="*/ 4376865 w 6248967"/>
              <a:gd name="connsiteY120" fmla="*/ 1011870 h 1160647"/>
              <a:gd name="connsiteX121" fmla="*/ 4377980 w 6248967"/>
              <a:gd name="connsiteY121" fmla="*/ 1011870 h 1160647"/>
              <a:gd name="connsiteX122" fmla="*/ 4385782 w 6248967"/>
              <a:gd name="connsiteY122" fmla="*/ 1011870 h 1160647"/>
              <a:gd name="connsiteX123" fmla="*/ 4385782 w 6248967"/>
              <a:gd name="connsiteY123" fmla="*/ 1010707 h 1160647"/>
              <a:gd name="connsiteX124" fmla="*/ 4385782 w 6248967"/>
              <a:gd name="connsiteY124" fmla="*/ 1002571 h 1160647"/>
              <a:gd name="connsiteX125" fmla="*/ 4384667 w 6248967"/>
              <a:gd name="connsiteY125" fmla="*/ 1002571 h 1160647"/>
              <a:gd name="connsiteX126" fmla="*/ 4376865 w 6248967"/>
              <a:gd name="connsiteY126" fmla="*/ 1002571 h 1160647"/>
              <a:gd name="connsiteX127" fmla="*/ 4376865 w 6248967"/>
              <a:gd name="connsiteY127" fmla="*/ 1001409 h 1160647"/>
              <a:gd name="connsiteX128" fmla="*/ 4376865 w 6248967"/>
              <a:gd name="connsiteY128" fmla="*/ 993272 h 1160647"/>
              <a:gd name="connsiteX129" fmla="*/ 4377980 w 6248967"/>
              <a:gd name="connsiteY129" fmla="*/ 993272 h 1160647"/>
              <a:gd name="connsiteX130" fmla="*/ 4385782 w 6248967"/>
              <a:gd name="connsiteY130" fmla="*/ 993272 h 1160647"/>
              <a:gd name="connsiteX131" fmla="*/ 4385782 w 6248967"/>
              <a:gd name="connsiteY131" fmla="*/ 992401 h 1160647"/>
              <a:gd name="connsiteX132" fmla="*/ 4385782 w 6248967"/>
              <a:gd name="connsiteY132" fmla="*/ 986299 h 1160647"/>
              <a:gd name="connsiteX133" fmla="*/ 4384667 w 6248967"/>
              <a:gd name="connsiteY133" fmla="*/ 986299 h 1160647"/>
              <a:gd name="connsiteX134" fmla="*/ 4376865 w 6248967"/>
              <a:gd name="connsiteY134" fmla="*/ 986299 h 1160647"/>
              <a:gd name="connsiteX135" fmla="*/ 4376865 w 6248967"/>
              <a:gd name="connsiteY135" fmla="*/ 985136 h 1160647"/>
              <a:gd name="connsiteX136" fmla="*/ 4376865 w 6248967"/>
              <a:gd name="connsiteY136" fmla="*/ 977000 h 1160647"/>
              <a:gd name="connsiteX137" fmla="*/ 4377980 w 6248967"/>
              <a:gd name="connsiteY137" fmla="*/ 977000 h 1160647"/>
              <a:gd name="connsiteX138" fmla="*/ 4385782 w 6248967"/>
              <a:gd name="connsiteY138" fmla="*/ 977000 h 1160647"/>
              <a:gd name="connsiteX139" fmla="*/ 4385782 w 6248967"/>
              <a:gd name="connsiteY139" fmla="*/ 975838 h 1160647"/>
              <a:gd name="connsiteX140" fmla="*/ 4385782 w 6248967"/>
              <a:gd name="connsiteY140" fmla="*/ 967701 h 1160647"/>
              <a:gd name="connsiteX141" fmla="*/ 4384667 w 6248967"/>
              <a:gd name="connsiteY141" fmla="*/ 967701 h 1160647"/>
              <a:gd name="connsiteX142" fmla="*/ 4376865 w 6248967"/>
              <a:gd name="connsiteY142" fmla="*/ 967701 h 1160647"/>
              <a:gd name="connsiteX143" fmla="*/ 4376865 w 6248967"/>
              <a:gd name="connsiteY143" fmla="*/ 966830 h 1160647"/>
              <a:gd name="connsiteX144" fmla="*/ 4376865 w 6248967"/>
              <a:gd name="connsiteY144" fmla="*/ 960727 h 1160647"/>
              <a:gd name="connsiteX145" fmla="*/ 4377980 w 6248967"/>
              <a:gd name="connsiteY145" fmla="*/ 960727 h 1160647"/>
              <a:gd name="connsiteX146" fmla="*/ 4385782 w 6248967"/>
              <a:gd name="connsiteY146" fmla="*/ 960727 h 1160647"/>
              <a:gd name="connsiteX147" fmla="*/ 4385782 w 6248967"/>
              <a:gd name="connsiteY147" fmla="*/ 959565 h 1160647"/>
              <a:gd name="connsiteX148" fmla="*/ 4385782 w 6248967"/>
              <a:gd name="connsiteY148" fmla="*/ 951429 h 1160647"/>
              <a:gd name="connsiteX149" fmla="*/ 4384667 w 6248967"/>
              <a:gd name="connsiteY149" fmla="*/ 951429 h 1160647"/>
              <a:gd name="connsiteX150" fmla="*/ 4376865 w 6248967"/>
              <a:gd name="connsiteY150" fmla="*/ 951429 h 1160647"/>
              <a:gd name="connsiteX151" fmla="*/ 4376865 w 6248967"/>
              <a:gd name="connsiteY151" fmla="*/ 950267 h 1160647"/>
              <a:gd name="connsiteX152" fmla="*/ 4376865 w 6248967"/>
              <a:gd name="connsiteY152" fmla="*/ 942130 h 1160647"/>
              <a:gd name="connsiteX153" fmla="*/ 4377980 w 6248967"/>
              <a:gd name="connsiteY153" fmla="*/ 942130 h 1160647"/>
              <a:gd name="connsiteX154" fmla="*/ 4385782 w 6248967"/>
              <a:gd name="connsiteY154" fmla="*/ 942130 h 1160647"/>
              <a:gd name="connsiteX155" fmla="*/ 4385782 w 6248967"/>
              <a:gd name="connsiteY155" fmla="*/ 940968 h 1160647"/>
              <a:gd name="connsiteX156" fmla="*/ 4385782 w 6248967"/>
              <a:gd name="connsiteY156" fmla="*/ 932832 h 1160647"/>
              <a:gd name="connsiteX157" fmla="*/ 4384667 w 6248967"/>
              <a:gd name="connsiteY157" fmla="*/ 932832 h 1160647"/>
              <a:gd name="connsiteX158" fmla="*/ 4376865 w 6248967"/>
              <a:gd name="connsiteY158" fmla="*/ 932832 h 1160647"/>
              <a:gd name="connsiteX159" fmla="*/ 4376865 w 6248967"/>
              <a:gd name="connsiteY159" fmla="*/ 931960 h 1160647"/>
              <a:gd name="connsiteX160" fmla="*/ 4376865 w 6248967"/>
              <a:gd name="connsiteY160" fmla="*/ 925858 h 1160647"/>
              <a:gd name="connsiteX161" fmla="*/ 4377980 w 6248967"/>
              <a:gd name="connsiteY161" fmla="*/ 925858 h 1160647"/>
              <a:gd name="connsiteX162" fmla="*/ 4385782 w 6248967"/>
              <a:gd name="connsiteY162" fmla="*/ 925858 h 1160647"/>
              <a:gd name="connsiteX163" fmla="*/ 4385782 w 6248967"/>
              <a:gd name="connsiteY163" fmla="*/ 924695 h 1160647"/>
              <a:gd name="connsiteX164" fmla="*/ 4385782 w 6248967"/>
              <a:gd name="connsiteY164" fmla="*/ 916559 h 1160647"/>
              <a:gd name="connsiteX165" fmla="*/ 4384667 w 6248967"/>
              <a:gd name="connsiteY165" fmla="*/ 916559 h 1160647"/>
              <a:gd name="connsiteX166" fmla="*/ 4376865 w 6248967"/>
              <a:gd name="connsiteY166" fmla="*/ 916559 h 1160647"/>
              <a:gd name="connsiteX167" fmla="*/ 4376865 w 6248967"/>
              <a:gd name="connsiteY167" fmla="*/ 915397 h 1160647"/>
              <a:gd name="connsiteX168" fmla="*/ 4376865 w 6248967"/>
              <a:gd name="connsiteY168" fmla="*/ 907260 h 1160647"/>
              <a:gd name="connsiteX169" fmla="*/ 4377980 w 6248967"/>
              <a:gd name="connsiteY169" fmla="*/ 907260 h 1160647"/>
              <a:gd name="connsiteX170" fmla="*/ 4385782 w 6248967"/>
              <a:gd name="connsiteY170" fmla="*/ 907260 h 1160647"/>
              <a:gd name="connsiteX171" fmla="*/ 4385782 w 6248967"/>
              <a:gd name="connsiteY171" fmla="*/ 906389 h 1160647"/>
              <a:gd name="connsiteX172" fmla="*/ 4385782 w 6248967"/>
              <a:gd name="connsiteY172" fmla="*/ 900287 h 1160647"/>
              <a:gd name="connsiteX173" fmla="*/ 4384667 w 6248967"/>
              <a:gd name="connsiteY173" fmla="*/ 900287 h 1160647"/>
              <a:gd name="connsiteX174" fmla="*/ 4376865 w 6248967"/>
              <a:gd name="connsiteY174" fmla="*/ 900287 h 1160647"/>
              <a:gd name="connsiteX175" fmla="*/ 4376865 w 6248967"/>
              <a:gd name="connsiteY175" fmla="*/ 899124 h 1160647"/>
              <a:gd name="connsiteX176" fmla="*/ 4376865 w 6248967"/>
              <a:gd name="connsiteY176" fmla="*/ 890988 h 1160647"/>
              <a:gd name="connsiteX177" fmla="*/ 4377980 w 6248967"/>
              <a:gd name="connsiteY177" fmla="*/ 890988 h 1160647"/>
              <a:gd name="connsiteX178" fmla="*/ 4385782 w 6248967"/>
              <a:gd name="connsiteY178" fmla="*/ 890988 h 1160647"/>
              <a:gd name="connsiteX179" fmla="*/ 4385782 w 6248967"/>
              <a:gd name="connsiteY179" fmla="*/ 889826 h 1160647"/>
              <a:gd name="connsiteX180" fmla="*/ 4385782 w 6248967"/>
              <a:gd name="connsiteY180" fmla="*/ 881689 h 1160647"/>
              <a:gd name="connsiteX181" fmla="*/ 4384667 w 6248967"/>
              <a:gd name="connsiteY181" fmla="*/ 881689 h 1160647"/>
              <a:gd name="connsiteX182" fmla="*/ 4376865 w 6248967"/>
              <a:gd name="connsiteY182" fmla="*/ 881689 h 1160647"/>
              <a:gd name="connsiteX183" fmla="*/ 4376865 w 6248967"/>
              <a:gd name="connsiteY183" fmla="*/ 880527 h 1160647"/>
              <a:gd name="connsiteX184" fmla="*/ 4376865 w 6248967"/>
              <a:gd name="connsiteY184" fmla="*/ 872391 h 1160647"/>
              <a:gd name="connsiteX185" fmla="*/ 4377980 w 6248967"/>
              <a:gd name="connsiteY185" fmla="*/ 872391 h 1160647"/>
              <a:gd name="connsiteX186" fmla="*/ 4385782 w 6248967"/>
              <a:gd name="connsiteY186" fmla="*/ 872391 h 1160647"/>
              <a:gd name="connsiteX187" fmla="*/ 4385782 w 6248967"/>
              <a:gd name="connsiteY187" fmla="*/ 871519 h 1160647"/>
              <a:gd name="connsiteX188" fmla="*/ 4385782 w 6248967"/>
              <a:gd name="connsiteY188" fmla="*/ 865417 h 1160647"/>
              <a:gd name="connsiteX189" fmla="*/ 4384667 w 6248967"/>
              <a:gd name="connsiteY189" fmla="*/ 865417 h 1160647"/>
              <a:gd name="connsiteX190" fmla="*/ 4376865 w 6248967"/>
              <a:gd name="connsiteY190" fmla="*/ 865417 h 1160647"/>
              <a:gd name="connsiteX191" fmla="*/ 4376865 w 6248967"/>
              <a:gd name="connsiteY191" fmla="*/ 864255 h 1160647"/>
              <a:gd name="connsiteX192" fmla="*/ 4376865 w 6248967"/>
              <a:gd name="connsiteY192" fmla="*/ 856118 h 1160647"/>
              <a:gd name="connsiteX193" fmla="*/ 4377980 w 6248967"/>
              <a:gd name="connsiteY193" fmla="*/ 856118 h 1160647"/>
              <a:gd name="connsiteX194" fmla="*/ 4385782 w 6248967"/>
              <a:gd name="connsiteY194" fmla="*/ 856118 h 1160647"/>
              <a:gd name="connsiteX195" fmla="*/ 4385782 w 6248967"/>
              <a:gd name="connsiteY195" fmla="*/ 854956 h 1160647"/>
              <a:gd name="connsiteX196" fmla="*/ 4385782 w 6248967"/>
              <a:gd name="connsiteY196" fmla="*/ 846820 h 1160647"/>
              <a:gd name="connsiteX197" fmla="*/ 4384667 w 6248967"/>
              <a:gd name="connsiteY197" fmla="*/ 846820 h 1160647"/>
              <a:gd name="connsiteX198" fmla="*/ 4376865 w 6248967"/>
              <a:gd name="connsiteY198" fmla="*/ 846820 h 1160647"/>
              <a:gd name="connsiteX199" fmla="*/ 4376865 w 6248967"/>
              <a:gd name="connsiteY199" fmla="*/ 845657 h 1160647"/>
              <a:gd name="connsiteX200" fmla="*/ 4376865 w 6248967"/>
              <a:gd name="connsiteY200" fmla="*/ 837521 h 1160647"/>
              <a:gd name="connsiteX201" fmla="*/ 4377980 w 6248967"/>
              <a:gd name="connsiteY201" fmla="*/ 837521 h 1160647"/>
              <a:gd name="connsiteX202" fmla="*/ 4385782 w 6248967"/>
              <a:gd name="connsiteY202" fmla="*/ 837521 h 1160647"/>
              <a:gd name="connsiteX203" fmla="*/ 4385782 w 6248967"/>
              <a:gd name="connsiteY203" fmla="*/ 836649 h 1160647"/>
              <a:gd name="connsiteX204" fmla="*/ 4385782 w 6248967"/>
              <a:gd name="connsiteY204" fmla="*/ 830547 h 1160647"/>
              <a:gd name="connsiteX205" fmla="*/ 4384667 w 6248967"/>
              <a:gd name="connsiteY205" fmla="*/ 830547 h 1160647"/>
              <a:gd name="connsiteX206" fmla="*/ 4376865 w 6248967"/>
              <a:gd name="connsiteY206" fmla="*/ 830547 h 1160647"/>
              <a:gd name="connsiteX207" fmla="*/ 4376865 w 6248967"/>
              <a:gd name="connsiteY207" fmla="*/ 829385 h 1160647"/>
              <a:gd name="connsiteX208" fmla="*/ 4376865 w 6248967"/>
              <a:gd name="connsiteY208" fmla="*/ 821248 h 1160647"/>
              <a:gd name="connsiteX209" fmla="*/ 4377980 w 6248967"/>
              <a:gd name="connsiteY209" fmla="*/ 821248 h 1160647"/>
              <a:gd name="connsiteX210" fmla="*/ 4385782 w 6248967"/>
              <a:gd name="connsiteY210" fmla="*/ 821248 h 1160647"/>
              <a:gd name="connsiteX211" fmla="*/ 4384667 w 6248967"/>
              <a:gd name="connsiteY211" fmla="*/ 819505 h 1160647"/>
              <a:gd name="connsiteX212" fmla="*/ 4376865 w 6248967"/>
              <a:gd name="connsiteY212" fmla="*/ 807301 h 1160647"/>
              <a:gd name="connsiteX213" fmla="*/ 4376865 w 6248967"/>
              <a:gd name="connsiteY213" fmla="*/ 770106 h 1160647"/>
              <a:gd name="connsiteX214" fmla="*/ 4526209 w 6248967"/>
              <a:gd name="connsiteY214" fmla="*/ 770106 h 1160647"/>
              <a:gd name="connsiteX215" fmla="*/ 4539583 w 6248967"/>
              <a:gd name="connsiteY215" fmla="*/ 791028 h 1160647"/>
              <a:gd name="connsiteX216" fmla="*/ 4539583 w 6248967"/>
              <a:gd name="connsiteY216" fmla="*/ 837521 h 1160647"/>
              <a:gd name="connsiteX217" fmla="*/ 4538469 w 6248967"/>
              <a:gd name="connsiteY217" fmla="*/ 837521 h 1160647"/>
              <a:gd name="connsiteX218" fmla="*/ 4530667 w 6248967"/>
              <a:gd name="connsiteY218" fmla="*/ 837521 h 1160647"/>
              <a:gd name="connsiteX219" fmla="*/ 4530667 w 6248967"/>
              <a:gd name="connsiteY219" fmla="*/ 838683 h 1160647"/>
              <a:gd name="connsiteX220" fmla="*/ 4530667 w 6248967"/>
              <a:gd name="connsiteY220" fmla="*/ 846820 h 1160647"/>
              <a:gd name="connsiteX221" fmla="*/ 4531782 w 6248967"/>
              <a:gd name="connsiteY221" fmla="*/ 846820 h 1160647"/>
              <a:gd name="connsiteX222" fmla="*/ 4539583 w 6248967"/>
              <a:gd name="connsiteY222" fmla="*/ 846820 h 1160647"/>
              <a:gd name="connsiteX223" fmla="*/ 4539583 w 6248967"/>
              <a:gd name="connsiteY223" fmla="*/ 847982 h 1160647"/>
              <a:gd name="connsiteX224" fmla="*/ 4539583 w 6248967"/>
              <a:gd name="connsiteY224" fmla="*/ 856118 h 1160647"/>
              <a:gd name="connsiteX225" fmla="*/ 4538469 w 6248967"/>
              <a:gd name="connsiteY225" fmla="*/ 856118 h 1160647"/>
              <a:gd name="connsiteX226" fmla="*/ 4530667 w 6248967"/>
              <a:gd name="connsiteY226" fmla="*/ 856118 h 1160647"/>
              <a:gd name="connsiteX227" fmla="*/ 4530667 w 6248967"/>
              <a:gd name="connsiteY227" fmla="*/ 857280 h 1160647"/>
              <a:gd name="connsiteX228" fmla="*/ 4530667 w 6248967"/>
              <a:gd name="connsiteY228" fmla="*/ 865417 h 1160647"/>
              <a:gd name="connsiteX229" fmla="*/ 4531782 w 6248967"/>
              <a:gd name="connsiteY229" fmla="*/ 865417 h 1160647"/>
              <a:gd name="connsiteX230" fmla="*/ 4539583 w 6248967"/>
              <a:gd name="connsiteY230" fmla="*/ 865417 h 1160647"/>
              <a:gd name="connsiteX231" fmla="*/ 4539583 w 6248967"/>
              <a:gd name="connsiteY231" fmla="*/ 866289 h 1160647"/>
              <a:gd name="connsiteX232" fmla="*/ 4539583 w 6248967"/>
              <a:gd name="connsiteY232" fmla="*/ 872391 h 1160647"/>
              <a:gd name="connsiteX233" fmla="*/ 4538469 w 6248967"/>
              <a:gd name="connsiteY233" fmla="*/ 872391 h 1160647"/>
              <a:gd name="connsiteX234" fmla="*/ 4530667 w 6248967"/>
              <a:gd name="connsiteY234" fmla="*/ 872391 h 1160647"/>
              <a:gd name="connsiteX235" fmla="*/ 4530667 w 6248967"/>
              <a:gd name="connsiteY235" fmla="*/ 873553 h 1160647"/>
              <a:gd name="connsiteX236" fmla="*/ 4530667 w 6248967"/>
              <a:gd name="connsiteY236" fmla="*/ 881689 h 1160647"/>
              <a:gd name="connsiteX237" fmla="*/ 4531782 w 6248967"/>
              <a:gd name="connsiteY237" fmla="*/ 881689 h 1160647"/>
              <a:gd name="connsiteX238" fmla="*/ 4539583 w 6248967"/>
              <a:gd name="connsiteY238" fmla="*/ 881689 h 1160647"/>
              <a:gd name="connsiteX239" fmla="*/ 4539583 w 6248967"/>
              <a:gd name="connsiteY239" fmla="*/ 882852 h 1160647"/>
              <a:gd name="connsiteX240" fmla="*/ 4539583 w 6248967"/>
              <a:gd name="connsiteY240" fmla="*/ 890988 h 1160647"/>
              <a:gd name="connsiteX241" fmla="*/ 4538469 w 6248967"/>
              <a:gd name="connsiteY241" fmla="*/ 890988 h 1160647"/>
              <a:gd name="connsiteX242" fmla="*/ 4530667 w 6248967"/>
              <a:gd name="connsiteY242" fmla="*/ 890988 h 1160647"/>
              <a:gd name="connsiteX243" fmla="*/ 4530667 w 6248967"/>
              <a:gd name="connsiteY243" fmla="*/ 892150 h 1160647"/>
              <a:gd name="connsiteX244" fmla="*/ 4530667 w 6248967"/>
              <a:gd name="connsiteY244" fmla="*/ 900287 h 1160647"/>
              <a:gd name="connsiteX245" fmla="*/ 4531782 w 6248967"/>
              <a:gd name="connsiteY245" fmla="*/ 900287 h 1160647"/>
              <a:gd name="connsiteX246" fmla="*/ 4539583 w 6248967"/>
              <a:gd name="connsiteY246" fmla="*/ 900287 h 1160647"/>
              <a:gd name="connsiteX247" fmla="*/ 4539583 w 6248967"/>
              <a:gd name="connsiteY247" fmla="*/ 901158 h 1160647"/>
              <a:gd name="connsiteX248" fmla="*/ 4539583 w 6248967"/>
              <a:gd name="connsiteY248" fmla="*/ 907260 h 1160647"/>
              <a:gd name="connsiteX249" fmla="*/ 4538469 w 6248967"/>
              <a:gd name="connsiteY249" fmla="*/ 907260 h 1160647"/>
              <a:gd name="connsiteX250" fmla="*/ 4530667 w 6248967"/>
              <a:gd name="connsiteY250" fmla="*/ 907260 h 1160647"/>
              <a:gd name="connsiteX251" fmla="*/ 4530667 w 6248967"/>
              <a:gd name="connsiteY251" fmla="*/ 908423 h 1160647"/>
              <a:gd name="connsiteX252" fmla="*/ 4530667 w 6248967"/>
              <a:gd name="connsiteY252" fmla="*/ 916559 h 1160647"/>
              <a:gd name="connsiteX253" fmla="*/ 4531782 w 6248967"/>
              <a:gd name="connsiteY253" fmla="*/ 916559 h 1160647"/>
              <a:gd name="connsiteX254" fmla="*/ 4539583 w 6248967"/>
              <a:gd name="connsiteY254" fmla="*/ 916559 h 1160647"/>
              <a:gd name="connsiteX255" fmla="*/ 4539583 w 6248967"/>
              <a:gd name="connsiteY255" fmla="*/ 917721 h 1160647"/>
              <a:gd name="connsiteX256" fmla="*/ 4539583 w 6248967"/>
              <a:gd name="connsiteY256" fmla="*/ 925858 h 1160647"/>
              <a:gd name="connsiteX257" fmla="*/ 4538469 w 6248967"/>
              <a:gd name="connsiteY257" fmla="*/ 925858 h 1160647"/>
              <a:gd name="connsiteX258" fmla="*/ 4530667 w 6248967"/>
              <a:gd name="connsiteY258" fmla="*/ 925858 h 1160647"/>
              <a:gd name="connsiteX259" fmla="*/ 4530667 w 6248967"/>
              <a:gd name="connsiteY259" fmla="*/ 926729 h 1160647"/>
              <a:gd name="connsiteX260" fmla="*/ 4530667 w 6248967"/>
              <a:gd name="connsiteY260" fmla="*/ 932832 h 1160647"/>
              <a:gd name="connsiteX261" fmla="*/ 4531782 w 6248967"/>
              <a:gd name="connsiteY261" fmla="*/ 932832 h 1160647"/>
              <a:gd name="connsiteX262" fmla="*/ 4539583 w 6248967"/>
              <a:gd name="connsiteY262" fmla="*/ 932832 h 1160647"/>
              <a:gd name="connsiteX263" fmla="*/ 4539583 w 6248967"/>
              <a:gd name="connsiteY263" fmla="*/ 933994 h 1160647"/>
              <a:gd name="connsiteX264" fmla="*/ 4539583 w 6248967"/>
              <a:gd name="connsiteY264" fmla="*/ 942130 h 1160647"/>
              <a:gd name="connsiteX265" fmla="*/ 4538469 w 6248967"/>
              <a:gd name="connsiteY265" fmla="*/ 942130 h 1160647"/>
              <a:gd name="connsiteX266" fmla="*/ 4530667 w 6248967"/>
              <a:gd name="connsiteY266" fmla="*/ 942130 h 1160647"/>
              <a:gd name="connsiteX267" fmla="*/ 4530667 w 6248967"/>
              <a:gd name="connsiteY267" fmla="*/ 943292 h 1160647"/>
              <a:gd name="connsiteX268" fmla="*/ 4530667 w 6248967"/>
              <a:gd name="connsiteY268" fmla="*/ 951429 h 1160647"/>
              <a:gd name="connsiteX269" fmla="*/ 4531782 w 6248967"/>
              <a:gd name="connsiteY269" fmla="*/ 951429 h 1160647"/>
              <a:gd name="connsiteX270" fmla="*/ 4539583 w 6248967"/>
              <a:gd name="connsiteY270" fmla="*/ 951429 h 1160647"/>
              <a:gd name="connsiteX271" fmla="*/ 4539583 w 6248967"/>
              <a:gd name="connsiteY271" fmla="*/ 952591 h 1160647"/>
              <a:gd name="connsiteX272" fmla="*/ 4539583 w 6248967"/>
              <a:gd name="connsiteY272" fmla="*/ 960727 h 1160647"/>
              <a:gd name="connsiteX273" fmla="*/ 4538469 w 6248967"/>
              <a:gd name="connsiteY273" fmla="*/ 960727 h 1160647"/>
              <a:gd name="connsiteX274" fmla="*/ 4530667 w 6248967"/>
              <a:gd name="connsiteY274" fmla="*/ 960727 h 1160647"/>
              <a:gd name="connsiteX275" fmla="*/ 4530667 w 6248967"/>
              <a:gd name="connsiteY275" fmla="*/ 961599 h 1160647"/>
              <a:gd name="connsiteX276" fmla="*/ 4530667 w 6248967"/>
              <a:gd name="connsiteY276" fmla="*/ 967701 h 1160647"/>
              <a:gd name="connsiteX277" fmla="*/ 4531782 w 6248967"/>
              <a:gd name="connsiteY277" fmla="*/ 967701 h 1160647"/>
              <a:gd name="connsiteX278" fmla="*/ 4539583 w 6248967"/>
              <a:gd name="connsiteY278" fmla="*/ 967701 h 1160647"/>
              <a:gd name="connsiteX279" fmla="*/ 4539583 w 6248967"/>
              <a:gd name="connsiteY279" fmla="*/ 968864 h 1160647"/>
              <a:gd name="connsiteX280" fmla="*/ 4539583 w 6248967"/>
              <a:gd name="connsiteY280" fmla="*/ 977000 h 1160647"/>
              <a:gd name="connsiteX281" fmla="*/ 4538469 w 6248967"/>
              <a:gd name="connsiteY281" fmla="*/ 977000 h 1160647"/>
              <a:gd name="connsiteX282" fmla="*/ 4530667 w 6248967"/>
              <a:gd name="connsiteY282" fmla="*/ 977000 h 1160647"/>
              <a:gd name="connsiteX283" fmla="*/ 4530667 w 6248967"/>
              <a:gd name="connsiteY283" fmla="*/ 978162 h 1160647"/>
              <a:gd name="connsiteX284" fmla="*/ 4530667 w 6248967"/>
              <a:gd name="connsiteY284" fmla="*/ 986299 h 1160647"/>
              <a:gd name="connsiteX285" fmla="*/ 4531782 w 6248967"/>
              <a:gd name="connsiteY285" fmla="*/ 986299 h 1160647"/>
              <a:gd name="connsiteX286" fmla="*/ 4539583 w 6248967"/>
              <a:gd name="connsiteY286" fmla="*/ 986299 h 1160647"/>
              <a:gd name="connsiteX287" fmla="*/ 4539583 w 6248967"/>
              <a:gd name="connsiteY287" fmla="*/ 987170 h 1160647"/>
              <a:gd name="connsiteX288" fmla="*/ 4539583 w 6248967"/>
              <a:gd name="connsiteY288" fmla="*/ 993272 h 1160647"/>
              <a:gd name="connsiteX289" fmla="*/ 4538469 w 6248967"/>
              <a:gd name="connsiteY289" fmla="*/ 993272 h 1160647"/>
              <a:gd name="connsiteX290" fmla="*/ 4530667 w 6248967"/>
              <a:gd name="connsiteY290" fmla="*/ 993272 h 1160647"/>
              <a:gd name="connsiteX291" fmla="*/ 4530667 w 6248967"/>
              <a:gd name="connsiteY291" fmla="*/ 994435 h 1160647"/>
              <a:gd name="connsiteX292" fmla="*/ 4530667 w 6248967"/>
              <a:gd name="connsiteY292" fmla="*/ 1002571 h 1160647"/>
              <a:gd name="connsiteX293" fmla="*/ 4531782 w 6248967"/>
              <a:gd name="connsiteY293" fmla="*/ 1002571 h 1160647"/>
              <a:gd name="connsiteX294" fmla="*/ 4539583 w 6248967"/>
              <a:gd name="connsiteY294" fmla="*/ 1002571 h 1160647"/>
              <a:gd name="connsiteX295" fmla="*/ 4539583 w 6248967"/>
              <a:gd name="connsiteY295" fmla="*/ 1003733 h 1160647"/>
              <a:gd name="connsiteX296" fmla="*/ 4539583 w 6248967"/>
              <a:gd name="connsiteY296" fmla="*/ 1011870 h 1160647"/>
              <a:gd name="connsiteX297" fmla="*/ 4538469 w 6248967"/>
              <a:gd name="connsiteY297" fmla="*/ 1011870 h 1160647"/>
              <a:gd name="connsiteX298" fmla="*/ 4530667 w 6248967"/>
              <a:gd name="connsiteY298" fmla="*/ 1011870 h 1160647"/>
              <a:gd name="connsiteX299" fmla="*/ 4530667 w 6248967"/>
              <a:gd name="connsiteY299" fmla="*/ 1013032 h 1160647"/>
              <a:gd name="connsiteX300" fmla="*/ 4530667 w 6248967"/>
              <a:gd name="connsiteY300" fmla="*/ 1021168 h 1160647"/>
              <a:gd name="connsiteX301" fmla="*/ 4531782 w 6248967"/>
              <a:gd name="connsiteY301" fmla="*/ 1021168 h 1160647"/>
              <a:gd name="connsiteX302" fmla="*/ 4539583 w 6248967"/>
              <a:gd name="connsiteY302" fmla="*/ 1021168 h 1160647"/>
              <a:gd name="connsiteX303" fmla="*/ 4539583 w 6248967"/>
              <a:gd name="connsiteY303" fmla="*/ 1022040 h 1160647"/>
              <a:gd name="connsiteX304" fmla="*/ 4539583 w 6248967"/>
              <a:gd name="connsiteY304" fmla="*/ 1028142 h 1160647"/>
              <a:gd name="connsiteX305" fmla="*/ 4538469 w 6248967"/>
              <a:gd name="connsiteY305" fmla="*/ 1028142 h 1160647"/>
              <a:gd name="connsiteX306" fmla="*/ 4530667 w 6248967"/>
              <a:gd name="connsiteY306" fmla="*/ 1028142 h 1160647"/>
              <a:gd name="connsiteX307" fmla="*/ 4530667 w 6248967"/>
              <a:gd name="connsiteY307" fmla="*/ 1029304 h 1160647"/>
              <a:gd name="connsiteX308" fmla="*/ 4530667 w 6248967"/>
              <a:gd name="connsiteY308" fmla="*/ 1037441 h 1160647"/>
              <a:gd name="connsiteX309" fmla="*/ 4555186 w 6248967"/>
              <a:gd name="connsiteY309" fmla="*/ 1058363 h 1160647"/>
              <a:gd name="connsiteX310" fmla="*/ 4554072 w 6248967"/>
              <a:gd name="connsiteY310" fmla="*/ 1063012 h 1160647"/>
              <a:gd name="connsiteX311" fmla="*/ 4546270 w 6248967"/>
              <a:gd name="connsiteY311" fmla="*/ 1063012 h 1160647"/>
              <a:gd name="connsiteX312" fmla="*/ 4546270 w 6248967"/>
              <a:gd name="connsiteY312" fmla="*/ 1088583 h 1160647"/>
              <a:gd name="connsiteX313" fmla="*/ 4547385 w 6248967"/>
              <a:gd name="connsiteY313" fmla="*/ 1088583 h 1160647"/>
              <a:gd name="connsiteX314" fmla="*/ 4555186 w 6248967"/>
              <a:gd name="connsiteY314" fmla="*/ 1088583 h 1160647"/>
              <a:gd name="connsiteX315" fmla="*/ 4555186 w 6248967"/>
              <a:gd name="connsiteY315" fmla="*/ 1087130 h 1160647"/>
              <a:gd name="connsiteX316" fmla="*/ 4555186 w 6248967"/>
              <a:gd name="connsiteY316" fmla="*/ 1076960 h 1160647"/>
              <a:gd name="connsiteX317" fmla="*/ 4556301 w 6248967"/>
              <a:gd name="connsiteY317" fmla="*/ 1076379 h 1160647"/>
              <a:gd name="connsiteX318" fmla="*/ 4564102 w 6248967"/>
              <a:gd name="connsiteY318" fmla="*/ 1072311 h 1160647"/>
              <a:gd name="connsiteX319" fmla="*/ 4566053 w 6248967"/>
              <a:gd name="connsiteY319" fmla="*/ 1072311 h 1160647"/>
              <a:gd name="connsiteX320" fmla="*/ 4579706 w 6248967"/>
              <a:gd name="connsiteY320" fmla="*/ 1072311 h 1160647"/>
              <a:gd name="connsiteX321" fmla="*/ 4579706 w 6248967"/>
              <a:gd name="connsiteY321" fmla="*/ 1073473 h 1160647"/>
              <a:gd name="connsiteX322" fmla="*/ 4579706 w 6248967"/>
              <a:gd name="connsiteY322" fmla="*/ 1081609 h 1160647"/>
              <a:gd name="connsiteX323" fmla="*/ 4581377 w 6248967"/>
              <a:gd name="connsiteY323" fmla="*/ 1081609 h 1160647"/>
              <a:gd name="connsiteX324" fmla="*/ 4593080 w 6248967"/>
              <a:gd name="connsiteY324" fmla="*/ 1081609 h 1160647"/>
              <a:gd name="connsiteX325" fmla="*/ 4594194 w 6248967"/>
              <a:gd name="connsiteY325" fmla="*/ 1086258 h 1160647"/>
              <a:gd name="connsiteX326" fmla="*/ 4601996 w 6248967"/>
              <a:gd name="connsiteY326" fmla="*/ 1086258 h 1160647"/>
              <a:gd name="connsiteX327" fmla="*/ 4626515 w 6248967"/>
              <a:gd name="connsiteY327" fmla="*/ 1118803 h 1160647"/>
              <a:gd name="connsiteX328" fmla="*/ 4626515 w 6248967"/>
              <a:gd name="connsiteY328" fmla="*/ 1153673 h 1160647"/>
              <a:gd name="connsiteX329" fmla="*/ 4627629 w 6248967"/>
              <a:gd name="connsiteY329" fmla="*/ 1153673 h 1160647"/>
              <a:gd name="connsiteX330" fmla="*/ 4635431 w 6248967"/>
              <a:gd name="connsiteY330" fmla="*/ 1153673 h 1160647"/>
              <a:gd name="connsiteX331" fmla="*/ 4635431 w 6248967"/>
              <a:gd name="connsiteY331" fmla="*/ 1151639 h 1160647"/>
              <a:gd name="connsiteX332" fmla="*/ 4635431 w 6248967"/>
              <a:gd name="connsiteY332" fmla="*/ 1137401 h 1160647"/>
              <a:gd name="connsiteX333" fmla="*/ 4636267 w 6248967"/>
              <a:gd name="connsiteY333" fmla="*/ 1137401 h 1160647"/>
              <a:gd name="connsiteX334" fmla="*/ 4642118 w 6248967"/>
              <a:gd name="connsiteY334" fmla="*/ 1137401 h 1160647"/>
              <a:gd name="connsiteX335" fmla="*/ 4642118 w 6248967"/>
              <a:gd name="connsiteY335" fmla="*/ 1138563 h 1160647"/>
              <a:gd name="connsiteX336" fmla="*/ 4642118 w 6248967"/>
              <a:gd name="connsiteY336" fmla="*/ 1146699 h 1160647"/>
              <a:gd name="connsiteX337" fmla="*/ 4651034 w 6248967"/>
              <a:gd name="connsiteY337" fmla="*/ 1097882 h 1160647"/>
              <a:gd name="connsiteX338" fmla="*/ 4688927 w 6248967"/>
              <a:gd name="connsiteY338" fmla="*/ 1097882 h 1160647"/>
              <a:gd name="connsiteX339" fmla="*/ 4688927 w 6248967"/>
              <a:gd name="connsiteY339" fmla="*/ 1023493 h 1160647"/>
              <a:gd name="connsiteX340" fmla="*/ 4724591 w 6248967"/>
              <a:gd name="connsiteY340" fmla="*/ 1023493 h 1160647"/>
              <a:gd name="connsiteX341" fmla="*/ 4724591 w 6248967"/>
              <a:gd name="connsiteY341" fmla="*/ 1022621 h 1160647"/>
              <a:gd name="connsiteX342" fmla="*/ 4724591 w 6248967"/>
              <a:gd name="connsiteY342" fmla="*/ 1016519 h 1160647"/>
              <a:gd name="connsiteX343" fmla="*/ 4746882 w 6248967"/>
              <a:gd name="connsiteY343" fmla="*/ 1016519 h 1160647"/>
              <a:gd name="connsiteX344" fmla="*/ 4746882 w 6248967"/>
              <a:gd name="connsiteY344" fmla="*/ 977000 h 1160647"/>
              <a:gd name="connsiteX345" fmla="*/ 4742423 w 6248967"/>
              <a:gd name="connsiteY345" fmla="*/ 975256 h 1160647"/>
              <a:gd name="connsiteX346" fmla="*/ 4742423 w 6248967"/>
              <a:gd name="connsiteY346" fmla="*/ 963052 h 1160647"/>
              <a:gd name="connsiteX347" fmla="*/ 4746882 w 6248967"/>
              <a:gd name="connsiteY347" fmla="*/ 965377 h 1160647"/>
              <a:gd name="connsiteX348" fmla="*/ 4751340 w 6248967"/>
              <a:gd name="connsiteY348" fmla="*/ 942130 h 1160647"/>
              <a:gd name="connsiteX349" fmla="*/ 4755798 w 6248967"/>
              <a:gd name="connsiteY349" fmla="*/ 965377 h 1160647"/>
              <a:gd name="connsiteX350" fmla="*/ 4758305 w 6248967"/>
              <a:gd name="connsiteY350" fmla="*/ 962180 h 1160647"/>
              <a:gd name="connsiteX351" fmla="*/ 4760256 w 6248967"/>
              <a:gd name="connsiteY351" fmla="*/ 956078 h 1160647"/>
              <a:gd name="connsiteX352" fmla="*/ 4760813 w 6248967"/>
              <a:gd name="connsiteY352" fmla="*/ 954916 h 1160647"/>
              <a:gd name="connsiteX353" fmla="*/ 4764714 w 6248967"/>
              <a:gd name="connsiteY353" fmla="*/ 946779 h 1160647"/>
              <a:gd name="connsiteX354" fmla="*/ 4765271 w 6248967"/>
              <a:gd name="connsiteY354" fmla="*/ 945617 h 1160647"/>
              <a:gd name="connsiteX355" fmla="*/ 4769172 w 6248967"/>
              <a:gd name="connsiteY355" fmla="*/ 937481 h 1160647"/>
              <a:gd name="connsiteX356" fmla="*/ 4770565 w 6248967"/>
              <a:gd name="connsiteY356" fmla="*/ 936609 h 1160647"/>
              <a:gd name="connsiteX357" fmla="*/ 4780317 w 6248967"/>
              <a:gd name="connsiteY357" fmla="*/ 930507 h 1160647"/>
              <a:gd name="connsiteX358" fmla="*/ 4781989 w 6248967"/>
              <a:gd name="connsiteY358" fmla="*/ 929345 h 1160647"/>
              <a:gd name="connsiteX359" fmla="*/ 4793691 w 6248967"/>
              <a:gd name="connsiteY359" fmla="*/ 921208 h 1160647"/>
              <a:gd name="connsiteX360" fmla="*/ 4794527 w 6248967"/>
              <a:gd name="connsiteY360" fmla="*/ 920046 h 1160647"/>
              <a:gd name="connsiteX361" fmla="*/ 4800378 w 6248967"/>
              <a:gd name="connsiteY361" fmla="*/ 911910 h 1160647"/>
              <a:gd name="connsiteX362" fmla="*/ 4800935 w 6248967"/>
              <a:gd name="connsiteY362" fmla="*/ 909876 h 1160647"/>
              <a:gd name="connsiteX363" fmla="*/ 4804836 w 6248967"/>
              <a:gd name="connsiteY363" fmla="*/ 895637 h 1160647"/>
              <a:gd name="connsiteX364" fmla="*/ 4805393 w 6248967"/>
              <a:gd name="connsiteY364" fmla="*/ 897671 h 1160647"/>
              <a:gd name="connsiteX365" fmla="*/ 4809294 w 6248967"/>
              <a:gd name="connsiteY365" fmla="*/ 911910 h 1160647"/>
              <a:gd name="connsiteX366" fmla="*/ 4809851 w 6248967"/>
              <a:gd name="connsiteY366" fmla="*/ 912781 h 1160647"/>
              <a:gd name="connsiteX367" fmla="*/ 4813752 w 6248967"/>
              <a:gd name="connsiteY367" fmla="*/ 918884 h 1160647"/>
              <a:gd name="connsiteX368" fmla="*/ 4815145 w 6248967"/>
              <a:gd name="connsiteY368" fmla="*/ 920046 h 1160647"/>
              <a:gd name="connsiteX369" fmla="*/ 4824897 w 6248967"/>
              <a:gd name="connsiteY369" fmla="*/ 928182 h 1160647"/>
              <a:gd name="connsiteX370" fmla="*/ 4826012 w 6248967"/>
              <a:gd name="connsiteY370" fmla="*/ 929345 h 1160647"/>
              <a:gd name="connsiteX371" fmla="*/ 4833813 w 6248967"/>
              <a:gd name="connsiteY371" fmla="*/ 937481 h 1160647"/>
              <a:gd name="connsiteX372" fmla="*/ 4834928 w 6248967"/>
              <a:gd name="connsiteY372" fmla="*/ 938643 h 1160647"/>
              <a:gd name="connsiteX373" fmla="*/ 4842729 w 6248967"/>
              <a:gd name="connsiteY373" fmla="*/ 946779 h 1160647"/>
              <a:gd name="connsiteX374" fmla="*/ 4843008 w 6248967"/>
              <a:gd name="connsiteY374" fmla="*/ 947942 h 1160647"/>
              <a:gd name="connsiteX375" fmla="*/ 4844958 w 6248967"/>
              <a:gd name="connsiteY375" fmla="*/ 956078 h 1160647"/>
              <a:gd name="connsiteX376" fmla="*/ 4845237 w 6248967"/>
              <a:gd name="connsiteY376" fmla="*/ 957240 h 1160647"/>
              <a:gd name="connsiteX377" fmla="*/ 4847187 w 6248967"/>
              <a:gd name="connsiteY377" fmla="*/ 965377 h 1160647"/>
              <a:gd name="connsiteX378" fmla="*/ 4853874 w 6248967"/>
              <a:gd name="connsiteY378" fmla="*/ 942130 h 1160647"/>
              <a:gd name="connsiteX379" fmla="*/ 4858332 w 6248967"/>
              <a:gd name="connsiteY379" fmla="*/ 965377 h 1160647"/>
              <a:gd name="connsiteX380" fmla="*/ 4862790 w 6248967"/>
              <a:gd name="connsiteY380" fmla="*/ 967120 h 1160647"/>
              <a:gd name="connsiteX381" fmla="*/ 4862790 w 6248967"/>
              <a:gd name="connsiteY381" fmla="*/ 979325 h 1160647"/>
              <a:gd name="connsiteX382" fmla="*/ 4858332 w 6248967"/>
              <a:gd name="connsiteY382" fmla="*/ 1011870 h 1160647"/>
              <a:gd name="connsiteX383" fmla="*/ 4859447 w 6248967"/>
              <a:gd name="connsiteY383" fmla="*/ 1011870 h 1160647"/>
              <a:gd name="connsiteX384" fmla="*/ 4867248 w 6248967"/>
              <a:gd name="connsiteY384" fmla="*/ 1011870 h 1160647"/>
              <a:gd name="connsiteX385" fmla="*/ 4868084 w 6248967"/>
              <a:gd name="connsiteY385" fmla="*/ 1016519 h 1160647"/>
              <a:gd name="connsiteX386" fmla="*/ 4873935 w 6248967"/>
              <a:gd name="connsiteY386" fmla="*/ 1016519 h 1160647"/>
              <a:gd name="connsiteX387" fmla="*/ 4873935 w 6248967"/>
              <a:gd name="connsiteY387" fmla="*/ 1015357 h 1160647"/>
              <a:gd name="connsiteX388" fmla="*/ 4873935 w 6248967"/>
              <a:gd name="connsiteY388" fmla="*/ 1007220 h 1160647"/>
              <a:gd name="connsiteX389" fmla="*/ 4876164 w 6248967"/>
              <a:gd name="connsiteY389" fmla="*/ 1007220 h 1160647"/>
              <a:gd name="connsiteX390" fmla="*/ 4891767 w 6248967"/>
              <a:gd name="connsiteY390" fmla="*/ 1007220 h 1160647"/>
              <a:gd name="connsiteX391" fmla="*/ 4891767 w 6248967"/>
              <a:gd name="connsiteY391" fmla="*/ 1005186 h 1160647"/>
              <a:gd name="connsiteX392" fmla="*/ 4891767 w 6248967"/>
              <a:gd name="connsiteY392" fmla="*/ 990948 h 1160647"/>
              <a:gd name="connsiteX393" fmla="*/ 4929661 w 6248967"/>
              <a:gd name="connsiteY393" fmla="*/ 990948 h 1160647"/>
              <a:gd name="connsiteX394" fmla="*/ 4929661 w 6248967"/>
              <a:gd name="connsiteY394" fmla="*/ 992401 h 1160647"/>
              <a:gd name="connsiteX395" fmla="*/ 4929661 w 6248967"/>
              <a:gd name="connsiteY395" fmla="*/ 1002571 h 1160647"/>
              <a:gd name="connsiteX396" fmla="*/ 4949722 w 6248967"/>
              <a:gd name="connsiteY396" fmla="*/ 1002571 h 1160647"/>
              <a:gd name="connsiteX397" fmla="*/ 4949722 w 6248967"/>
              <a:gd name="connsiteY397" fmla="*/ 1004896 h 1160647"/>
              <a:gd name="connsiteX398" fmla="*/ 4949722 w 6248967"/>
              <a:gd name="connsiteY398" fmla="*/ 1021168 h 1160647"/>
              <a:gd name="connsiteX399" fmla="*/ 4945264 w 6248967"/>
              <a:gd name="connsiteY399" fmla="*/ 1022040 h 1160647"/>
              <a:gd name="connsiteX400" fmla="*/ 4945264 w 6248967"/>
              <a:gd name="connsiteY400" fmla="*/ 1028142 h 1160647"/>
              <a:gd name="connsiteX401" fmla="*/ 4949722 w 6248967"/>
              <a:gd name="connsiteY401" fmla="*/ 1029886 h 1160647"/>
              <a:gd name="connsiteX402" fmla="*/ 4949722 w 6248967"/>
              <a:gd name="connsiteY402" fmla="*/ 1042090 h 1160647"/>
              <a:gd name="connsiteX403" fmla="*/ 4945264 w 6248967"/>
              <a:gd name="connsiteY403" fmla="*/ 1046739 h 1160647"/>
              <a:gd name="connsiteX404" fmla="*/ 4945264 w 6248967"/>
              <a:gd name="connsiteY404" fmla="*/ 1102531 h 1160647"/>
              <a:gd name="connsiteX405" fmla="*/ 4947214 w 6248967"/>
              <a:gd name="connsiteY405" fmla="*/ 1102531 h 1160647"/>
              <a:gd name="connsiteX406" fmla="*/ 4960867 w 6248967"/>
              <a:gd name="connsiteY406" fmla="*/ 1102531 h 1160647"/>
              <a:gd name="connsiteX407" fmla="*/ 4962538 w 6248967"/>
              <a:gd name="connsiteY407" fmla="*/ 1107180 h 1160647"/>
              <a:gd name="connsiteX408" fmla="*/ 4974241 w 6248967"/>
              <a:gd name="connsiteY408" fmla="*/ 1107180 h 1160647"/>
              <a:gd name="connsiteX409" fmla="*/ 4974241 w 6248967"/>
              <a:gd name="connsiteY409" fmla="*/ 1109214 h 1160647"/>
              <a:gd name="connsiteX410" fmla="*/ 4974241 w 6248967"/>
              <a:gd name="connsiteY410" fmla="*/ 1123453 h 1160647"/>
              <a:gd name="connsiteX411" fmla="*/ 4975913 w 6248967"/>
              <a:gd name="connsiteY411" fmla="*/ 1123453 h 1160647"/>
              <a:gd name="connsiteX412" fmla="*/ 4987615 w 6248967"/>
              <a:gd name="connsiteY412" fmla="*/ 1123453 h 1160647"/>
              <a:gd name="connsiteX413" fmla="*/ 4987615 w 6248967"/>
              <a:gd name="connsiteY413" fmla="*/ 1121419 h 1160647"/>
              <a:gd name="connsiteX414" fmla="*/ 4987615 w 6248967"/>
              <a:gd name="connsiteY414" fmla="*/ 1107180 h 1160647"/>
              <a:gd name="connsiteX415" fmla="*/ 4989565 w 6248967"/>
              <a:gd name="connsiteY415" fmla="*/ 1106018 h 1160647"/>
              <a:gd name="connsiteX416" fmla="*/ 5003218 w 6248967"/>
              <a:gd name="connsiteY416" fmla="*/ 1097882 h 1160647"/>
              <a:gd name="connsiteX417" fmla="*/ 5003218 w 6248967"/>
              <a:gd name="connsiteY417" fmla="*/ 1076960 h 1160647"/>
              <a:gd name="connsiteX418" fmla="*/ 4998760 w 6248967"/>
              <a:gd name="connsiteY418" fmla="*/ 1053713 h 1160647"/>
              <a:gd name="connsiteX419" fmla="*/ 4999874 w 6248967"/>
              <a:gd name="connsiteY419" fmla="*/ 1053713 h 1160647"/>
              <a:gd name="connsiteX420" fmla="*/ 5007676 w 6248967"/>
              <a:gd name="connsiteY420" fmla="*/ 1053713 h 1160647"/>
              <a:gd name="connsiteX421" fmla="*/ 5027737 w 6248967"/>
              <a:gd name="connsiteY421" fmla="*/ 1051389 h 1160647"/>
              <a:gd name="connsiteX422" fmla="*/ 5027737 w 6248967"/>
              <a:gd name="connsiteY422" fmla="*/ 1050226 h 1160647"/>
              <a:gd name="connsiteX423" fmla="*/ 5027737 w 6248967"/>
              <a:gd name="connsiteY423" fmla="*/ 1042090 h 1160647"/>
              <a:gd name="connsiteX424" fmla="*/ 5029409 w 6248967"/>
              <a:gd name="connsiteY424" fmla="*/ 1042090 h 1160647"/>
              <a:gd name="connsiteX425" fmla="*/ 5041111 w 6248967"/>
              <a:gd name="connsiteY425" fmla="*/ 1042090 h 1160647"/>
              <a:gd name="connsiteX426" fmla="*/ 5041111 w 6248967"/>
              <a:gd name="connsiteY426" fmla="*/ 925858 h 1160647"/>
              <a:gd name="connsiteX427" fmla="*/ 5042226 w 6248967"/>
              <a:gd name="connsiteY427" fmla="*/ 925858 h 1160647"/>
              <a:gd name="connsiteX428" fmla="*/ 5050027 w 6248967"/>
              <a:gd name="connsiteY428" fmla="*/ 925858 h 1160647"/>
              <a:gd name="connsiteX429" fmla="*/ 5050027 w 6248967"/>
              <a:gd name="connsiteY429" fmla="*/ 923533 h 1160647"/>
              <a:gd name="connsiteX430" fmla="*/ 5050027 w 6248967"/>
              <a:gd name="connsiteY430" fmla="*/ 907260 h 1160647"/>
              <a:gd name="connsiteX431" fmla="*/ 5052256 w 6248967"/>
              <a:gd name="connsiteY431" fmla="*/ 860767 h 1160647"/>
              <a:gd name="connsiteX432" fmla="*/ 5053371 w 6248967"/>
              <a:gd name="connsiteY432" fmla="*/ 860767 h 1160647"/>
              <a:gd name="connsiteX433" fmla="*/ 5061172 w 6248967"/>
              <a:gd name="connsiteY433" fmla="*/ 860767 h 1160647"/>
              <a:gd name="connsiteX434" fmla="*/ 5061172 w 6248967"/>
              <a:gd name="connsiteY434" fmla="*/ 861930 h 1160647"/>
              <a:gd name="connsiteX435" fmla="*/ 5061172 w 6248967"/>
              <a:gd name="connsiteY435" fmla="*/ 870066 h 1160647"/>
              <a:gd name="connsiteX436" fmla="*/ 5065630 w 6248967"/>
              <a:gd name="connsiteY436" fmla="*/ 867741 h 1160647"/>
              <a:gd name="connsiteX437" fmla="*/ 5065630 w 6248967"/>
              <a:gd name="connsiteY437" fmla="*/ 851469 h 1160647"/>
              <a:gd name="connsiteX438" fmla="*/ 5067023 w 6248967"/>
              <a:gd name="connsiteY438" fmla="*/ 850888 h 1160647"/>
              <a:gd name="connsiteX439" fmla="*/ 5076775 w 6248967"/>
              <a:gd name="connsiteY439" fmla="*/ 846820 h 1160647"/>
              <a:gd name="connsiteX440" fmla="*/ 5077890 w 6248967"/>
              <a:gd name="connsiteY440" fmla="*/ 847401 h 1160647"/>
              <a:gd name="connsiteX441" fmla="*/ 5085691 w 6248967"/>
              <a:gd name="connsiteY441" fmla="*/ 851469 h 1160647"/>
              <a:gd name="connsiteX442" fmla="*/ 5087363 w 6248967"/>
              <a:gd name="connsiteY442" fmla="*/ 851469 h 1160647"/>
              <a:gd name="connsiteX443" fmla="*/ 5099065 w 6248967"/>
              <a:gd name="connsiteY443" fmla="*/ 851469 h 1160647"/>
              <a:gd name="connsiteX444" fmla="*/ 5099065 w 6248967"/>
              <a:gd name="connsiteY444" fmla="*/ 821248 h 1160647"/>
              <a:gd name="connsiteX445" fmla="*/ 5100180 w 6248967"/>
              <a:gd name="connsiteY445" fmla="*/ 821248 h 1160647"/>
              <a:gd name="connsiteX446" fmla="*/ 5107981 w 6248967"/>
              <a:gd name="connsiteY446" fmla="*/ 821248 h 1160647"/>
              <a:gd name="connsiteX447" fmla="*/ 5109374 w 6248967"/>
              <a:gd name="connsiteY447" fmla="*/ 825898 h 1160647"/>
              <a:gd name="connsiteX448" fmla="*/ 5119127 w 6248967"/>
              <a:gd name="connsiteY448" fmla="*/ 825898 h 1160647"/>
              <a:gd name="connsiteX449" fmla="*/ 5120241 w 6248967"/>
              <a:gd name="connsiteY449" fmla="*/ 821248 h 1160647"/>
              <a:gd name="connsiteX450" fmla="*/ 5128043 w 6248967"/>
              <a:gd name="connsiteY450" fmla="*/ 821248 h 1160647"/>
              <a:gd name="connsiteX451" fmla="*/ 5128043 w 6248967"/>
              <a:gd name="connsiteY451" fmla="*/ 856118 h 1160647"/>
              <a:gd name="connsiteX452" fmla="*/ 5129436 w 6248967"/>
              <a:gd name="connsiteY452" fmla="*/ 857280 h 1160647"/>
              <a:gd name="connsiteX453" fmla="*/ 5139188 w 6248967"/>
              <a:gd name="connsiteY453" fmla="*/ 865417 h 1160647"/>
              <a:gd name="connsiteX454" fmla="*/ 5161478 w 6248967"/>
              <a:gd name="connsiteY454" fmla="*/ 872391 h 1160647"/>
              <a:gd name="connsiteX455" fmla="*/ 5161478 w 6248967"/>
              <a:gd name="connsiteY455" fmla="*/ 870938 h 1160647"/>
              <a:gd name="connsiteX456" fmla="*/ 5161478 w 6248967"/>
              <a:gd name="connsiteY456" fmla="*/ 860767 h 1160647"/>
              <a:gd name="connsiteX457" fmla="*/ 5190455 w 6248967"/>
              <a:gd name="connsiteY457" fmla="*/ 851469 h 1160647"/>
              <a:gd name="connsiteX458" fmla="*/ 5190455 w 6248967"/>
              <a:gd name="connsiteY458" fmla="*/ 850307 h 1160647"/>
              <a:gd name="connsiteX459" fmla="*/ 5190455 w 6248967"/>
              <a:gd name="connsiteY459" fmla="*/ 842170 h 1160647"/>
              <a:gd name="connsiteX460" fmla="*/ 5191291 w 6248967"/>
              <a:gd name="connsiteY460" fmla="*/ 842170 h 1160647"/>
              <a:gd name="connsiteX461" fmla="*/ 5197142 w 6248967"/>
              <a:gd name="connsiteY461" fmla="*/ 842170 h 1160647"/>
              <a:gd name="connsiteX462" fmla="*/ 5197142 w 6248967"/>
              <a:gd name="connsiteY462" fmla="*/ 841299 h 1160647"/>
              <a:gd name="connsiteX463" fmla="*/ 5197142 w 6248967"/>
              <a:gd name="connsiteY463" fmla="*/ 835196 h 1160647"/>
              <a:gd name="connsiteX464" fmla="*/ 5199371 w 6248967"/>
              <a:gd name="connsiteY464" fmla="*/ 835196 h 1160647"/>
              <a:gd name="connsiteX465" fmla="*/ 5214974 w 6248967"/>
              <a:gd name="connsiteY465" fmla="*/ 835196 h 1160647"/>
              <a:gd name="connsiteX466" fmla="*/ 5214974 w 6248967"/>
              <a:gd name="connsiteY466" fmla="*/ 836068 h 1160647"/>
              <a:gd name="connsiteX467" fmla="*/ 5214974 w 6248967"/>
              <a:gd name="connsiteY467" fmla="*/ 842170 h 1160647"/>
              <a:gd name="connsiteX468" fmla="*/ 5216646 w 6248967"/>
              <a:gd name="connsiteY468" fmla="*/ 842170 h 1160647"/>
              <a:gd name="connsiteX469" fmla="*/ 5228348 w 6248967"/>
              <a:gd name="connsiteY469" fmla="*/ 842170 h 1160647"/>
              <a:gd name="connsiteX470" fmla="*/ 5228348 w 6248967"/>
              <a:gd name="connsiteY470" fmla="*/ 843914 h 1160647"/>
              <a:gd name="connsiteX471" fmla="*/ 5228348 w 6248967"/>
              <a:gd name="connsiteY471" fmla="*/ 856118 h 1160647"/>
              <a:gd name="connsiteX472" fmla="*/ 5252867 w 6248967"/>
              <a:gd name="connsiteY472" fmla="*/ 856118 h 1160647"/>
              <a:gd name="connsiteX473" fmla="*/ 5252867 w 6248967"/>
              <a:gd name="connsiteY473" fmla="*/ 854956 h 1160647"/>
              <a:gd name="connsiteX474" fmla="*/ 5252867 w 6248967"/>
              <a:gd name="connsiteY474" fmla="*/ 846820 h 1160647"/>
              <a:gd name="connsiteX475" fmla="*/ 5254260 w 6248967"/>
              <a:gd name="connsiteY475" fmla="*/ 846820 h 1160647"/>
              <a:gd name="connsiteX476" fmla="*/ 5264012 w 6248967"/>
              <a:gd name="connsiteY476" fmla="*/ 846820 h 1160647"/>
              <a:gd name="connsiteX477" fmla="*/ 5264012 w 6248967"/>
              <a:gd name="connsiteY477" fmla="*/ 845657 h 1160647"/>
              <a:gd name="connsiteX478" fmla="*/ 5264012 w 6248967"/>
              <a:gd name="connsiteY478" fmla="*/ 837521 h 1160647"/>
              <a:gd name="connsiteX479" fmla="*/ 5265684 w 6248967"/>
              <a:gd name="connsiteY479" fmla="*/ 837521 h 1160647"/>
              <a:gd name="connsiteX480" fmla="*/ 5277386 w 6248967"/>
              <a:gd name="connsiteY480" fmla="*/ 837521 h 1160647"/>
              <a:gd name="connsiteX481" fmla="*/ 5277386 w 6248967"/>
              <a:gd name="connsiteY481" fmla="*/ 838683 h 1160647"/>
              <a:gd name="connsiteX482" fmla="*/ 5277386 w 6248967"/>
              <a:gd name="connsiteY482" fmla="*/ 846820 h 1160647"/>
              <a:gd name="connsiteX483" fmla="*/ 5281844 w 6248967"/>
              <a:gd name="connsiteY483" fmla="*/ 791028 h 1160647"/>
              <a:gd name="connsiteX484" fmla="*/ 5382150 w 6248967"/>
              <a:gd name="connsiteY484" fmla="*/ 791028 h 1160647"/>
              <a:gd name="connsiteX485" fmla="*/ 5382150 w 6248967"/>
              <a:gd name="connsiteY485" fmla="*/ 865417 h 1160647"/>
              <a:gd name="connsiteX486" fmla="*/ 5384379 w 6248967"/>
              <a:gd name="connsiteY486" fmla="*/ 865417 h 1160647"/>
              <a:gd name="connsiteX487" fmla="*/ 5399982 w 6248967"/>
              <a:gd name="connsiteY487" fmla="*/ 865417 h 1160647"/>
              <a:gd name="connsiteX488" fmla="*/ 5399982 w 6248967"/>
              <a:gd name="connsiteY488" fmla="*/ 781729 h 1160647"/>
              <a:gd name="connsiteX489" fmla="*/ 5422272 w 6248967"/>
              <a:gd name="connsiteY489" fmla="*/ 770106 h 1160647"/>
              <a:gd name="connsiteX490" fmla="*/ 5451249 w 6248967"/>
              <a:gd name="connsiteY490" fmla="*/ 770106 h 1160647"/>
              <a:gd name="connsiteX491" fmla="*/ 5453200 w 6248967"/>
              <a:gd name="connsiteY491" fmla="*/ 768363 h 1160647"/>
              <a:gd name="connsiteX492" fmla="*/ 1102596 w 6248967"/>
              <a:gd name="connsiteY492" fmla="*/ 0 h 1160647"/>
              <a:gd name="connsiteX493" fmla="*/ 1104622 w 6248967"/>
              <a:gd name="connsiteY493" fmla="*/ 246443 h 1160647"/>
              <a:gd name="connsiteX494" fmla="*/ 1143129 w 6248967"/>
              <a:gd name="connsiteY494" fmla="*/ 326429 h 1160647"/>
              <a:gd name="connsiteX495" fmla="*/ 1145156 w 6248967"/>
              <a:gd name="connsiteY495" fmla="*/ 326429 h 1160647"/>
              <a:gd name="connsiteX496" fmla="*/ 1159343 w 6248967"/>
              <a:gd name="connsiteY496" fmla="*/ 326429 h 1160647"/>
              <a:gd name="connsiteX497" fmla="*/ 1159343 w 6248967"/>
              <a:gd name="connsiteY497" fmla="*/ 350208 h 1160647"/>
              <a:gd name="connsiteX498" fmla="*/ 1159850 w 6248967"/>
              <a:gd name="connsiteY498" fmla="*/ 351019 h 1160647"/>
              <a:gd name="connsiteX499" fmla="*/ 1163396 w 6248967"/>
              <a:gd name="connsiteY499" fmla="*/ 356694 h 1160647"/>
              <a:gd name="connsiteX500" fmla="*/ 1163396 w 6248967"/>
              <a:gd name="connsiteY500" fmla="*/ 471268 h 1160647"/>
              <a:gd name="connsiteX501" fmla="*/ 1165676 w 6248967"/>
              <a:gd name="connsiteY501" fmla="*/ 471268 h 1160647"/>
              <a:gd name="connsiteX502" fmla="*/ 1181637 w 6248967"/>
              <a:gd name="connsiteY502" fmla="*/ 471268 h 1160647"/>
              <a:gd name="connsiteX503" fmla="*/ 1181637 w 6248967"/>
              <a:gd name="connsiteY503" fmla="*/ 611783 h 1160647"/>
              <a:gd name="connsiteX504" fmla="*/ 1183157 w 6248967"/>
              <a:gd name="connsiteY504" fmla="*/ 611513 h 1160647"/>
              <a:gd name="connsiteX505" fmla="*/ 1193797 w 6248967"/>
              <a:gd name="connsiteY505" fmla="*/ 609622 h 1160647"/>
              <a:gd name="connsiteX506" fmla="*/ 1191770 w 6248967"/>
              <a:gd name="connsiteY506" fmla="*/ 698254 h 1160647"/>
              <a:gd name="connsiteX507" fmla="*/ 1193290 w 6248967"/>
              <a:gd name="connsiteY507" fmla="*/ 698525 h 1160647"/>
              <a:gd name="connsiteX508" fmla="*/ 1203930 w 6248967"/>
              <a:gd name="connsiteY508" fmla="*/ 700416 h 1160647"/>
              <a:gd name="connsiteX509" fmla="*/ 1204183 w 6248967"/>
              <a:gd name="connsiteY509" fmla="*/ 701227 h 1160647"/>
              <a:gd name="connsiteX510" fmla="*/ 1205957 w 6248967"/>
              <a:gd name="connsiteY510" fmla="*/ 706902 h 1160647"/>
              <a:gd name="connsiteX511" fmla="*/ 1206717 w 6248967"/>
              <a:gd name="connsiteY511" fmla="*/ 704470 h 1160647"/>
              <a:gd name="connsiteX512" fmla="*/ 1212037 w 6248967"/>
              <a:gd name="connsiteY512" fmla="*/ 687446 h 1160647"/>
              <a:gd name="connsiteX513" fmla="*/ 1213810 w 6248967"/>
              <a:gd name="connsiteY513" fmla="*/ 687446 h 1160647"/>
              <a:gd name="connsiteX514" fmla="*/ 1226224 w 6248967"/>
              <a:gd name="connsiteY514" fmla="*/ 687446 h 1160647"/>
              <a:gd name="connsiteX515" fmla="*/ 1226224 w 6248967"/>
              <a:gd name="connsiteY515" fmla="*/ 719872 h 1160647"/>
              <a:gd name="connsiteX516" fmla="*/ 1227237 w 6248967"/>
              <a:gd name="connsiteY516" fmla="*/ 720413 h 1160647"/>
              <a:gd name="connsiteX517" fmla="*/ 1234331 w 6248967"/>
              <a:gd name="connsiteY517" fmla="*/ 724196 h 1160647"/>
              <a:gd name="connsiteX518" fmla="*/ 1234331 w 6248967"/>
              <a:gd name="connsiteY518" fmla="*/ 725547 h 1160647"/>
              <a:gd name="connsiteX519" fmla="*/ 1234331 w 6248967"/>
              <a:gd name="connsiteY519" fmla="*/ 735005 h 1160647"/>
              <a:gd name="connsiteX520" fmla="*/ 1278918 w 6248967"/>
              <a:gd name="connsiteY520" fmla="*/ 735005 h 1160647"/>
              <a:gd name="connsiteX521" fmla="*/ 1278918 w 6248967"/>
              <a:gd name="connsiteY521" fmla="*/ 736086 h 1160647"/>
              <a:gd name="connsiteX522" fmla="*/ 1278918 w 6248967"/>
              <a:gd name="connsiteY522" fmla="*/ 743652 h 1160647"/>
              <a:gd name="connsiteX523" fmla="*/ 1280944 w 6248967"/>
              <a:gd name="connsiteY523" fmla="*/ 743652 h 1160647"/>
              <a:gd name="connsiteX524" fmla="*/ 1295131 w 6248967"/>
              <a:gd name="connsiteY524" fmla="*/ 743652 h 1160647"/>
              <a:gd name="connsiteX525" fmla="*/ 1295131 w 6248967"/>
              <a:gd name="connsiteY525" fmla="*/ 713387 h 1160647"/>
              <a:gd name="connsiteX526" fmla="*/ 1339718 w 6248967"/>
              <a:gd name="connsiteY526" fmla="*/ 713387 h 1160647"/>
              <a:gd name="connsiteX527" fmla="*/ 1339718 w 6248967"/>
              <a:gd name="connsiteY527" fmla="*/ 712036 h 1160647"/>
              <a:gd name="connsiteX528" fmla="*/ 1339718 w 6248967"/>
              <a:gd name="connsiteY528" fmla="*/ 702578 h 1160647"/>
              <a:gd name="connsiteX529" fmla="*/ 1340732 w 6248967"/>
              <a:gd name="connsiteY529" fmla="*/ 702578 h 1160647"/>
              <a:gd name="connsiteX530" fmla="*/ 1347825 w 6248967"/>
              <a:gd name="connsiteY530" fmla="*/ 702578 h 1160647"/>
              <a:gd name="connsiteX531" fmla="*/ 1347825 w 6248967"/>
              <a:gd name="connsiteY531" fmla="*/ 700687 h 1160647"/>
              <a:gd name="connsiteX532" fmla="*/ 1347825 w 6248967"/>
              <a:gd name="connsiteY532" fmla="*/ 687446 h 1160647"/>
              <a:gd name="connsiteX533" fmla="*/ 1348585 w 6248967"/>
              <a:gd name="connsiteY533" fmla="*/ 687446 h 1160647"/>
              <a:gd name="connsiteX534" fmla="*/ 1353905 w 6248967"/>
              <a:gd name="connsiteY534" fmla="*/ 687446 h 1160647"/>
              <a:gd name="connsiteX535" fmla="*/ 1353905 w 6248967"/>
              <a:gd name="connsiteY535" fmla="*/ 686365 h 1160647"/>
              <a:gd name="connsiteX536" fmla="*/ 1353905 w 6248967"/>
              <a:gd name="connsiteY536" fmla="*/ 678798 h 1160647"/>
              <a:gd name="connsiteX537" fmla="*/ 1355932 w 6248967"/>
              <a:gd name="connsiteY537" fmla="*/ 678798 h 1160647"/>
              <a:gd name="connsiteX538" fmla="*/ 1370119 w 6248967"/>
              <a:gd name="connsiteY538" fmla="*/ 678798 h 1160647"/>
              <a:gd name="connsiteX539" fmla="*/ 1370119 w 6248967"/>
              <a:gd name="connsiteY539" fmla="*/ 679879 h 1160647"/>
              <a:gd name="connsiteX540" fmla="*/ 1370119 w 6248967"/>
              <a:gd name="connsiteY540" fmla="*/ 687446 h 1160647"/>
              <a:gd name="connsiteX541" fmla="*/ 1392412 w 6248967"/>
              <a:gd name="connsiteY541" fmla="*/ 687446 h 1160647"/>
              <a:gd name="connsiteX542" fmla="*/ 1392412 w 6248967"/>
              <a:gd name="connsiteY542" fmla="*/ 685554 h 1160647"/>
              <a:gd name="connsiteX543" fmla="*/ 1392412 w 6248967"/>
              <a:gd name="connsiteY543" fmla="*/ 672313 h 1160647"/>
              <a:gd name="connsiteX544" fmla="*/ 1394186 w 6248967"/>
              <a:gd name="connsiteY544" fmla="*/ 672313 h 1160647"/>
              <a:gd name="connsiteX545" fmla="*/ 1406599 w 6248967"/>
              <a:gd name="connsiteY545" fmla="*/ 672313 h 1160647"/>
              <a:gd name="connsiteX546" fmla="*/ 1406599 w 6248967"/>
              <a:gd name="connsiteY546" fmla="*/ 696093 h 1160647"/>
              <a:gd name="connsiteX547" fmla="*/ 1407613 w 6248967"/>
              <a:gd name="connsiteY547" fmla="*/ 696093 h 1160647"/>
              <a:gd name="connsiteX548" fmla="*/ 1414706 w 6248967"/>
              <a:gd name="connsiteY548" fmla="*/ 696093 h 1160647"/>
              <a:gd name="connsiteX549" fmla="*/ 1414706 w 6248967"/>
              <a:gd name="connsiteY549" fmla="*/ 695012 h 1160647"/>
              <a:gd name="connsiteX550" fmla="*/ 1414706 w 6248967"/>
              <a:gd name="connsiteY550" fmla="*/ 687446 h 1160647"/>
              <a:gd name="connsiteX551" fmla="*/ 1416479 w 6248967"/>
              <a:gd name="connsiteY551" fmla="*/ 687446 h 1160647"/>
              <a:gd name="connsiteX552" fmla="*/ 1428893 w 6248967"/>
              <a:gd name="connsiteY552" fmla="*/ 687446 h 1160647"/>
              <a:gd name="connsiteX553" fmla="*/ 1428893 w 6248967"/>
              <a:gd name="connsiteY553" fmla="*/ 713387 h 1160647"/>
              <a:gd name="connsiteX554" fmla="*/ 1430920 w 6248967"/>
              <a:gd name="connsiteY554" fmla="*/ 713387 h 1160647"/>
              <a:gd name="connsiteX555" fmla="*/ 1445106 w 6248967"/>
              <a:gd name="connsiteY555" fmla="*/ 713387 h 1160647"/>
              <a:gd name="connsiteX556" fmla="*/ 1445106 w 6248967"/>
              <a:gd name="connsiteY556" fmla="*/ 715008 h 1160647"/>
              <a:gd name="connsiteX557" fmla="*/ 1445106 w 6248967"/>
              <a:gd name="connsiteY557" fmla="*/ 726358 h 1160647"/>
              <a:gd name="connsiteX558" fmla="*/ 1445866 w 6248967"/>
              <a:gd name="connsiteY558" fmla="*/ 726358 h 1160647"/>
              <a:gd name="connsiteX559" fmla="*/ 1451187 w 6248967"/>
              <a:gd name="connsiteY559" fmla="*/ 726358 h 1160647"/>
              <a:gd name="connsiteX560" fmla="*/ 1451187 w 6248967"/>
              <a:gd name="connsiteY560" fmla="*/ 725547 h 1160647"/>
              <a:gd name="connsiteX561" fmla="*/ 1451187 w 6248967"/>
              <a:gd name="connsiteY561" fmla="*/ 719872 h 1160647"/>
              <a:gd name="connsiteX562" fmla="*/ 1481587 w 6248967"/>
              <a:gd name="connsiteY562" fmla="*/ 719872 h 1160647"/>
              <a:gd name="connsiteX563" fmla="*/ 1481587 w 6248967"/>
              <a:gd name="connsiteY563" fmla="*/ 743652 h 1160647"/>
              <a:gd name="connsiteX564" fmla="*/ 1482600 w 6248967"/>
              <a:gd name="connsiteY564" fmla="*/ 743652 h 1160647"/>
              <a:gd name="connsiteX565" fmla="*/ 1489694 w 6248967"/>
              <a:gd name="connsiteY565" fmla="*/ 743652 h 1160647"/>
              <a:gd name="connsiteX566" fmla="*/ 1489694 w 6248967"/>
              <a:gd name="connsiteY566" fmla="*/ 744733 h 1160647"/>
              <a:gd name="connsiteX567" fmla="*/ 1489694 w 6248967"/>
              <a:gd name="connsiteY567" fmla="*/ 752299 h 1160647"/>
              <a:gd name="connsiteX568" fmla="*/ 1490454 w 6248967"/>
              <a:gd name="connsiteY568" fmla="*/ 752299 h 1160647"/>
              <a:gd name="connsiteX569" fmla="*/ 1495774 w 6248967"/>
              <a:gd name="connsiteY569" fmla="*/ 752299 h 1160647"/>
              <a:gd name="connsiteX570" fmla="*/ 1495774 w 6248967"/>
              <a:gd name="connsiteY570" fmla="*/ 750137 h 1160647"/>
              <a:gd name="connsiteX571" fmla="*/ 1495774 w 6248967"/>
              <a:gd name="connsiteY571" fmla="*/ 735005 h 1160647"/>
              <a:gd name="connsiteX572" fmla="*/ 1496787 w 6248967"/>
              <a:gd name="connsiteY572" fmla="*/ 735005 h 1160647"/>
              <a:gd name="connsiteX573" fmla="*/ 1503881 w 6248967"/>
              <a:gd name="connsiteY573" fmla="*/ 735005 h 1160647"/>
              <a:gd name="connsiteX574" fmla="*/ 1503881 w 6248967"/>
              <a:gd name="connsiteY574" fmla="*/ 736086 h 1160647"/>
              <a:gd name="connsiteX575" fmla="*/ 1503881 w 6248967"/>
              <a:gd name="connsiteY575" fmla="*/ 743652 h 1160647"/>
              <a:gd name="connsiteX576" fmla="*/ 1509201 w 6248967"/>
              <a:gd name="connsiteY576" fmla="*/ 741659 h 1160647"/>
              <a:gd name="connsiteX577" fmla="*/ 1509961 w 6248967"/>
              <a:gd name="connsiteY577" fmla="*/ 740679 h 1160647"/>
              <a:gd name="connsiteX578" fmla="*/ 1509961 w 6248967"/>
              <a:gd name="connsiteY578" fmla="*/ 735005 h 1160647"/>
              <a:gd name="connsiteX579" fmla="*/ 1548468 w 6248967"/>
              <a:gd name="connsiteY579" fmla="*/ 735005 h 1160647"/>
              <a:gd name="connsiteX580" fmla="*/ 1548468 w 6248967"/>
              <a:gd name="connsiteY580" fmla="*/ 758784 h 1160647"/>
              <a:gd name="connsiteX581" fmla="*/ 1550494 w 6248967"/>
              <a:gd name="connsiteY581" fmla="*/ 758784 h 1160647"/>
              <a:gd name="connsiteX582" fmla="*/ 1564681 w 6248967"/>
              <a:gd name="connsiteY582" fmla="*/ 758784 h 1160647"/>
              <a:gd name="connsiteX583" fmla="*/ 1564681 w 6248967"/>
              <a:gd name="connsiteY583" fmla="*/ 759865 h 1160647"/>
              <a:gd name="connsiteX584" fmla="*/ 1564681 w 6248967"/>
              <a:gd name="connsiteY584" fmla="*/ 767431 h 1160647"/>
              <a:gd name="connsiteX585" fmla="*/ 1566455 w 6248967"/>
              <a:gd name="connsiteY585" fmla="*/ 767431 h 1160647"/>
              <a:gd name="connsiteX586" fmla="*/ 1578868 w 6248967"/>
              <a:gd name="connsiteY586" fmla="*/ 767431 h 1160647"/>
              <a:gd name="connsiteX587" fmla="*/ 1578868 w 6248967"/>
              <a:gd name="connsiteY587" fmla="*/ 743652 h 1160647"/>
              <a:gd name="connsiteX588" fmla="*/ 1579881 w 6248967"/>
              <a:gd name="connsiteY588" fmla="*/ 743652 h 1160647"/>
              <a:gd name="connsiteX589" fmla="*/ 1586975 w 6248967"/>
              <a:gd name="connsiteY589" fmla="*/ 743652 h 1160647"/>
              <a:gd name="connsiteX590" fmla="*/ 1586975 w 6248967"/>
              <a:gd name="connsiteY590" fmla="*/ 711225 h 1160647"/>
              <a:gd name="connsiteX591" fmla="*/ 1587988 w 6248967"/>
              <a:gd name="connsiteY591" fmla="*/ 711225 h 1160647"/>
              <a:gd name="connsiteX592" fmla="*/ 1595082 w 6248967"/>
              <a:gd name="connsiteY592" fmla="*/ 711225 h 1160647"/>
              <a:gd name="connsiteX593" fmla="*/ 1595082 w 6248967"/>
              <a:gd name="connsiteY593" fmla="*/ 709334 h 1160647"/>
              <a:gd name="connsiteX594" fmla="*/ 1595082 w 6248967"/>
              <a:gd name="connsiteY594" fmla="*/ 696093 h 1160647"/>
              <a:gd name="connsiteX595" fmla="*/ 1593815 w 6248967"/>
              <a:gd name="connsiteY595" fmla="*/ 694471 h 1160647"/>
              <a:gd name="connsiteX596" fmla="*/ 1599135 w 6248967"/>
              <a:gd name="connsiteY596" fmla="*/ 683122 h 1160647"/>
              <a:gd name="connsiteX597" fmla="*/ 1607242 w 6248967"/>
              <a:gd name="connsiteY597" fmla="*/ 711225 h 1160647"/>
              <a:gd name="connsiteX598" fmla="*/ 1608002 w 6248967"/>
              <a:gd name="connsiteY598" fmla="*/ 711225 h 1160647"/>
              <a:gd name="connsiteX599" fmla="*/ 1613322 w 6248967"/>
              <a:gd name="connsiteY599" fmla="*/ 711225 h 1160647"/>
              <a:gd name="connsiteX600" fmla="*/ 1613322 w 6248967"/>
              <a:gd name="connsiteY600" fmla="*/ 605298 h 1160647"/>
              <a:gd name="connsiteX601" fmla="*/ 1614842 w 6248967"/>
              <a:gd name="connsiteY601" fmla="*/ 605298 h 1160647"/>
              <a:gd name="connsiteX602" fmla="*/ 1625482 w 6248967"/>
              <a:gd name="connsiteY602" fmla="*/ 605298 h 1160647"/>
              <a:gd name="connsiteX603" fmla="*/ 1625482 w 6248967"/>
              <a:gd name="connsiteY603" fmla="*/ 557739 h 1160647"/>
              <a:gd name="connsiteX604" fmla="*/ 1651829 w 6248967"/>
              <a:gd name="connsiteY604" fmla="*/ 557739 h 1160647"/>
              <a:gd name="connsiteX605" fmla="*/ 1651829 w 6248967"/>
              <a:gd name="connsiteY605" fmla="*/ 536121 h 1160647"/>
              <a:gd name="connsiteX606" fmla="*/ 1686283 w 6248967"/>
              <a:gd name="connsiteY606" fmla="*/ 536121 h 1160647"/>
              <a:gd name="connsiteX607" fmla="*/ 1686283 w 6248967"/>
              <a:gd name="connsiteY607" fmla="*/ 538553 h 1160647"/>
              <a:gd name="connsiteX608" fmla="*/ 1686283 w 6248967"/>
              <a:gd name="connsiteY608" fmla="*/ 555577 h 1160647"/>
              <a:gd name="connsiteX609" fmla="*/ 1688563 w 6248967"/>
              <a:gd name="connsiteY609" fmla="*/ 555577 h 1160647"/>
              <a:gd name="connsiteX610" fmla="*/ 1704523 w 6248967"/>
              <a:gd name="connsiteY610" fmla="*/ 555577 h 1160647"/>
              <a:gd name="connsiteX611" fmla="*/ 1704523 w 6248967"/>
              <a:gd name="connsiteY611" fmla="*/ 603136 h 1160647"/>
              <a:gd name="connsiteX612" fmla="*/ 1705536 w 6248967"/>
              <a:gd name="connsiteY612" fmla="*/ 603136 h 1160647"/>
              <a:gd name="connsiteX613" fmla="*/ 1712630 w 6248967"/>
              <a:gd name="connsiteY613" fmla="*/ 603136 h 1160647"/>
              <a:gd name="connsiteX614" fmla="*/ 1726817 w 6248967"/>
              <a:gd name="connsiteY614" fmla="*/ 607460 h 1160647"/>
              <a:gd name="connsiteX615" fmla="*/ 1726817 w 6248967"/>
              <a:gd name="connsiteY615" fmla="*/ 646372 h 1160647"/>
              <a:gd name="connsiteX616" fmla="*/ 1727830 w 6248967"/>
              <a:gd name="connsiteY616" fmla="*/ 646372 h 1160647"/>
              <a:gd name="connsiteX617" fmla="*/ 1734923 w 6248967"/>
              <a:gd name="connsiteY617" fmla="*/ 646372 h 1160647"/>
              <a:gd name="connsiteX618" fmla="*/ 1734923 w 6248967"/>
              <a:gd name="connsiteY618" fmla="*/ 647993 h 1160647"/>
              <a:gd name="connsiteX619" fmla="*/ 1734923 w 6248967"/>
              <a:gd name="connsiteY619" fmla="*/ 659342 h 1160647"/>
              <a:gd name="connsiteX620" fmla="*/ 1736950 w 6248967"/>
              <a:gd name="connsiteY620" fmla="*/ 659342 h 1160647"/>
              <a:gd name="connsiteX621" fmla="*/ 1751137 w 6248967"/>
              <a:gd name="connsiteY621" fmla="*/ 659342 h 1160647"/>
              <a:gd name="connsiteX622" fmla="*/ 1757217 w 6248967"/>
              <a:gd name="connsiteY622" fmla="*/ 665828 h 1160647"/>
              <a:gd name="connsiteX623" fmla="*/ 1757217 w 6248967"/>
              <a:gd name="connsiteY623" fmla="*/ 687446 h 1160647"/>
              <a:gd name="connsiteX624" fmla="*/ 1759497 w 6248967"/>
              <a:gd name="connsiteY624" fmla="*/ 687446 h 1160647"/>
              <a:gd name="connsiteX625" fmla="*/ 1775457 w 6248967"/>
              <a:gd name="connsiteY625" fmla="*/ 687446 h 1160647"/>
              <a:gd name="connsiteX626" fmla="*/ 1775457 w 6248967"/>
              <a:gd name="connsiteY626" fmla="*/ 688526 h 1160647"/>
              <a:gd name="connsiteX627" fmla="*/ 1775457 w 6248967"/>
              <a:gd name="connsiteY627" fmla="*/ 696093 h 1160647"/>
              <a:gd name="connsiteX628" fmla="*/ 1776724 w 6248967"/>
              <a:gd name="connsiteY628" fmla="*/ 696093 h 1160647"/>
              <a:gd name="connsiteX629" fmla="*/ 1785591 w 6248967"/>
              <a:gd name="connsiteY629" fmla="*/ 696093 h 1160647"/>
              <a:gd name="connsiteX630" fmla="*/ 1785591 w 6248967"/>
              <a:gd name="connsiteY630" fmla="*/ 698254 h 1160647"/>
              <a:gd name="connsiteX631" fmla="*/ 1785591 w 6248967"/>
              <a:gd name="connsiteY631" fmla="*/ 713387 h 1160647"/>
              <a:gd name="connsiteX632" fmla="*/ 1789644 w 6248967"/>
              <a:gd name="connsiteY632" fmla="*/ 711495 h 1160647"/>
              <a:gd name="connsiteX633" fmla="*/ 1789644 w 6248967"/>
              <a:gd name="connsiteY633" fmla="*/ 698254 h 1160647"/>
              <a:gd name="connsiteX634" fmla="*/ 1790657 w 6248967"/>
              <a:gd name="connsiteY634" fmla="*/ 698254 h 1160647"/>
              <a:gd name="connsiteX635" fmla="*/ 1797751 w 6248967"/>
              <a:gd name="connsiteY635" fmla="*/ 698254 h 1160647"/>
              <a:gd name="connsiteX636" fmla="*/ 1797751 w 6248967"/>
              <a:gd name="connsiteY636" fmla="*/ 699876 h 1160647"/>
              <a:gd name="connsiteX637" fmla="*/ 1797751 w 6248967"/>
              <a:gd name="connsiteY637" fmla="*/ 711225 h 1160647"/>
              <a:gd name="connsiteX638" fmla="*/ 1798511 w 6248967"/>
              <a:gd name="connsiteY638" fmla="*/ 711225 h 1160647"/>
              <a:gd name="connsiteX639" fmla="*/ 1803831 w 6248967"/>
              <a:gd name="connsiteY639" fmla="*/ 711225 h 1160647"/>
              <a:gd name="connsiteX640" fmla="*/ 1852471 w 6248967"/>
              <a:gd name="connsiteY640" fmla="*/ 706902 h 1160647"/>
              <a:gd name="connsiteX641" fmla="*/ 1852471 w 6248967"/>
              <a:gd name="connsiteY641" fmla="*/ 708253 h 1160647"/>
              <a:gd name="connsiteX642" fmla="*/ 1852471 w 6248967"/>
              <a:gd name="connsiteY642" fmla="*/ 717710 h 1160647"/>
              <a:gd name="connsiteX643" fmla="*/ 1853231 w 6248967"/>
              <a:gd name="connsiteY643" fmla="*/ 717710 h 1160647"/>
              <a:gd name="connsiteX644" fmla="*/ 1858552 w 6248967"/>
              <a:gd name="connsiteY644" fmla="*/ 717710 h 1160647"/>
              <a:gd name="connsiteX645" fmla="*/ 1858552 w 6248967"/>
              <a:gd name="connsiteY645" fmla="*/ 719872 h 1160647"/>
              <a:gd name="connsiteX646" fmla="*/ 1858552 w 6248967"/>
              <a:gd name="connsiteY646" fmla="*/ 735005 h 1160647"/>
              <a:gd name="connsiteX647" fmla="*/ 1860578 w 6248967"/>
              <a:gd name="connsiteY647" fmla="*/ 733654 h 1160647"/>
              <a:gd name="connsiteX648" fmla="*/ 1874765 w 6248967"/>
              <a:gd name="connsiteY648" fmla="*/ 724196 h 1160647"/>
              <a:gd name="connsiteX649" fmla="*/ 1880845 w 6248967"/>
              <a:gd name="connsiteY649" fmla="*/ 683122 h 1160647"/>
              <a:gd name="connsiteX650" fmla="*/ 1881605 w 6248967"/>
              <a:gd name="connsiteY650" fmla="*/ 682852 h 1160647"/>
              <a:gd name="connsiteX651" fmla="*/ 1886925 w 6248967"/>
              <a:gd name="connsiteY651" fmla="*/ 680960 h 1160647"/>
              <a:gd name="connsiteX652" fmla="*/ 1888952 w 6248967"/>
              <a:gd name="connsiteY652" fmla="*/ 611783 h 1160647"/>
              <a:gd name="connsiteX653" fmla="*/ 1890979 w 6248967"/>
              <a:gd name="connsiteY653" fmla="*/ 680960 h 1160647"/>
              <a:gd name="connsiteX654" fmla="*/ 1891739 w 6248967"/>
              <a:gd name="connsiteY654" fmla="*/ 681230 h 1160647"/>
              <a:gd name="connsiteX655" fmla="*/ 1897059 w 6248967"/>
              <a:gd name="connsiteY655" fmla="*/ 683122 h 1160647"/>
              <a:gd name="connsiteX656" fmla="*/ 1897059 w 6248967"/>
              <a:gd name="connsiteY656" fmla="*/ 596651 h 1160647"/>
              <a:gd name="connsiteX657" fmla="*/ 1901112 w 6248967"/>
              <a:gd name="connsiteY657" fmla="*/ 564224 h 1160647"/>
              <a:gd name="connsiteX658" fmla="*/ 1939619 w 6248967"/>
              <a:gd name="connsiteY658" fmla="*/ 564224 h 1160647"/>
              <a:gd name="connsiteX659" fmla="*/ 1939619 w 6248967"/>
              <a:gd name="connsiteY659" fmla="*/ 596651 h 1160647"/>
              <a:gd name="connsiteX660" fmla="*/ 1940379 w 6248967"/>
              <a:gd name="connsiteY660" fmla="*/ 596651 h 1160647"/>
              <a:gd name="connsiteX661" fmla="*/ 1945699 w 6248967"/>
              <a:gd name="connsiteY661" fmla="*/ 596651 h 1160647"/>
              <a:gd name="connsiteX662" fmla="*/ 1945699 w 6248967"/>
              <a:gd name="connsiteY662" fmla="*/ 514503 h 1160647"/>
              <a:gd name="connsiteX663" fmla="*/ 1947473 w 6248967"/>
              <a:gd name="connsiteY663" fmla="*/ 514503 h 1160647"/>
              <a:gd name="connsiteX664" fmla="*/ 1959886 w 6248967"/>
              <a:gd name="connsiteY664" fmla="*/ 514503 h 1160647"/>
              <a:gd name="connsiteX665" fmla="*/ 1959886 w 6248967"/>
              <a:gd name="connsiteY665" fmla="*/ 512612 h 1160647"/>
              <a:gd name="connsiteX666" fmla="*/ 1959886 w 6248967"/>
              <a:gd name="connsiteY666" fmla="*/ 499371 h 1160647"/>
              <a:gd name="connsiteX667" fmla="*/ 1982180 w 6248967"/>
              <a:gd name="connsiteY667" fmla="*/ 499371 h 1160647"/>
              <a:gd name="connsiteX668" fmla="*/ 1982180 w 6248967"/>
              <a:gd name="connsiteY668" fmla="*/ 498290 h 1160647"/>
              <a:gd name="connsiteX669" fmla="*/ 1982180 w 6248967"/>
              <a:gd name="connsiteY669" fmla="*/ 490724 h 1160647"/>
              <a:gd name="connsiteX670" fmla="*/ 1983953 w 6248967"/>
              <a:gd name="connsiteY670" fmla="*/ 490724 h 1160647"/>
              <a:gd name="connsiteX671" fmla="*/ 1996367 w 6248967"/>
              <a:gd name="connsiteY671" fmla="*/ 490724 h 1160647"/>
              <a:gd name="connsiteX672" fmla="*/ 1996367 w 6248967"/>
              <a:gd name="connsiteY672" fmla="*/ 491805 h 1160647"/>
              <a:gd name="connsiteX673" fmla="*/ 1996367 w 6248967"/>
              <a:gd name="connsiteY673" fmla="*/ 499371 h 1160647"/>
              <a:gd name="connsiteX674" fmla="*/ 1997127 w 6248967"/>
              <a:gd name="connsiteY674" fmla="*/ 499371 h 1160647"/>
              <a:gd name="connsiteX675" fmla="*/ 2002447 w 6248967"/>
              <a:gd name="connsiteY675" fmla="*/ 499371 h 1160647"/>
              <a:gd name="connsiteX676" fmla="*/ 2012580 w 6248967"/>
              <a:gd name="connsiteY676" fmla="*/ 495047 h 1160647"/>
              <a:gd name="connsiteX677" fmla="*/ 2016633 w 6248967"/>
              <a:gd name="connsiteY677" fmla="*/ 498290 h 1160647"/>
              <a:gd name="connsiteX678" fmla="*/ 2016633 w 6248967"/>
              <a:gd name="connsiteY678" fmla="*/ 490724 h 1160647"/>
              <a:gd name="connsiteX679" fmla="*/ 2018913 w 6248967"/>
              <a:gd name="connsiteY679" fmla="*/ 490724 h 1160647"/>
              <a:gd name="connsiteX680" fmla="*/ 2034874 w 6248967"/>
              <a:gd name="connsiteY680" fmla="*/ 490724 h 1160647"/>
              <a:gd name="connsiteX681" fmla="*/ 2034874 w 6248967"/>
              <a:gd name="connsiteY681" fmla="*/ 491805 h 1160647"/>
              <a:gd name="connsiteX682" fmla="*/ 2034874 w 6248967"/>
              <a:gd name="connsiteY682" fmla="*/ 499371 h 1160647"/>
              <a:gd name="connsiteX683" fmla="*/ 2065274 w 6248967"/>
              <a:gd name="connsiteY683" fmla="*/ 499371 h 1160647"/>
              <a:gd name="connsiteX684" fmla="*/ 2065274 w 6248967"/>
              <a:gd name="connsiteY684" fmla="*/ 500992 h 1160647"/>
              <a:gd name="connsiteX685" fmla="*/ 2065274 w 6248967"/>
              <a:gd name="connsiteY685" fmla="*/ 512342 h 1160647"/>
              <a:gd name="connsiteX686" fmla="*/ 2091621 w 6248967"/>
              <a:gd name="connsiteY686" fmla="*/ 512342 h 1160647"/>
              <a:gd name="connsiteX687" fmla="*/ 2091621 w 6248967"/>
              <a:gd name="connsiteY687" fmla="*/ 542606 h 1160647"/>
              <a:gd name="connsiteX688" fmla="*/ 2092381 w 6248967"/>
              <a:gd name="connsiteY688" fmla="*/ 542606 h 1160647"/>
              <a:gd name="connsiteX689" fmla="*/ 2097701 w 6248967"/>
              <a:gd name="connsiteY689" fmla="*/ 542606 h 1160647"/>
              <a:gd name="connsiteX690" fmla="*/ 2097701 w 6248967"/>
              <a:gd name="connsiteY690" fmla="*/ 543687 h 1160647"/>
              <a:gd name="connsiteX691" fmla="*/ 2097701 w 6248967"/>
              <a:gd name="connsiteY691" fmla="*/ 551254 h 1160647"/>
              <a:gd name="connsiteX692" fmla="*/ 2101755 w 6248967"/>
              <a:gd name="connsiteY692" fmla="*/ 581518 h 1160647"/>
              <a:gd name="connsiteX693" fmla="*/ 2102515 w 6248967"/>
              <a:gd name="connsiteY693" fmla="*/ 581518 h 1160647"/>
              <a:gd name="connsiteX694" fmla="*/ 2107835 w 6248967"/>
              <a:gd name="connsiteY694" fmla="*/ 581518 h 1160647"/>
              <a:gd name="connsiteX695" fmla="*/ 2107835 w 6248967"/>
              <a:gd name="connsiteY695" fmla="*/ 582329 h 1160647"/>
              <a:gd name="connsiteX696" fmla="*/ 2107835 w 6248967"/>
              <a:gd name="connsiteY696" fmla="*/ 588004 h 1160647"/>
              <a:gd name="connsiteX697" fmla="*/ 2108848 w 6248967"/>
              <a:gd name="connsiteY697" fmla="*/ 588004 h 1160647"/>
              <a:gd name="connsiteX698" fmla="*/ 2115941 w 6248967"/>
              <a:gd name="connsiteY698" fmla="*/ 588004 h 1160647"/>
              <a:gd name="connsiteX699" fmla="*/ 2115941 w 6248967"/>
              <a:gd name="connsiteY699" fmla="*/ 618269 h 1160647"/>
              <a:gd name="connsiteX700" fmla="*/ 2117968 w 6248967"/>
              <a:gd name="connsiteY700" fmla="*/ 618269 h 1160647"/>
              <a:gd name="connsiteX701" fmla="*/ 2132155 w 6248967"/>
              <a:gd name="connsiteY701" fmla="*/ 618269 h 1160647"/>
              <a:gd name="connsiteX702" fmla="*/ 2132155 w 6248967"/>
              <a:gd name="connsiteY702" fmla="*/ 642048 h 1160647"/>
              <a:gd name="connsiteX703" fmla="*/ 2134182 w 6248967"/>
              <a:gd name="connsiteY703" fmla="*/ 643669 h 1160647"/>
              <a:gd name="connsiteX704" fmla="*/ 2134182 w 6248967"/>
              <a:gd name="connsiteY704" fmla="*/ 655019 h 1160647"/>
              <a:gd name="connsiteX705" fmla="*/ 2134942 w 6248967"/>
              <a:gd name="connsiteY705" fmla="*/ 655019 h 1160647"/>
              <a:gd name="connsiteX706" fmla="*/ 2140262 w 6248967"/>
              <a:gd name="connsiteY706" fmla="*/ 655019 h 1160647"/>
              <a:gd name="connsiteX707" fmla="*/ 2140262 w 6248967"/>
              <a:gd name="connsiteY707" fmla="*/ 678798 h 1160647"/>
              <a:gd name="connsiteX708" fmla="*/ 2141528 w 6248967"/>
              <a:gd name="connsiteY708" fmla="*/ 678798 h 1160647"/>
              <a:gd name="connsiteX709" fmla="*/ 2150395 w 6248967"/>
              <a:gd name="connsiteY709" fmla="*/ 678798 h 1160647"/>
              <a:gd name="connsiteX710" fmla="*/ 2152422 w 6248967"/>
              <a:gd name="connsiteY710" fmla="*/ 682852 h 1160647"/>
              <a:gd name="connsiteX711" fmla="*/ 2152422 w 6248967"/>
              <a:gd name="connsiteY711" fmla="*/ 696093 h 1160647"/>
              <a:gd name="connsiteX712" fmla="*/ 2153942 w 6248967"/>
              <a:gd name="connsiteY712" fmla="*/ 694201 h 1160647"/>
              <a:gd name="connsiteX713" fmla="*/ 2164582 w 6248967"/>
              <a:gd name="connsiteY713" fmla="*/ 680960 h 1160647"/>
              <a:gd name="connsiteX714" fmla="*/ 2192956 w 6248967"/>
              <a:gd name="connsiteY714" fmla="*/ 680960 h 1160647"/>
              <a:gd name="connsiteX715" fmla="*/ 2192956 w 6248967"/>
              <a:gd name="connsiteY715" fmla="*/ 767431 h 1160647"/>
              <a:gd name="connsiteX716" fmla="*/ 2193716 w 6248967"/>
              <a:gd name="connsiteY716" fmla="*/ 767431 h 1160647"/>
              <a:gd name="connsiteX717" fmla="*/ 2199036 w 6248967"/>
              <a:gd name="connsiteY717" fmla="*/ 767431 h 1160647"/>
              <a:gd name="connsiteX718" fmla="*/ 2199796 w 6248967"/>
              <a:gd name="connsiteY718" fmla="*/ 766080 h 1160647"/>
              <a:gd name="connsiteX719" fmla="*/ 2205116 w 6248967"/>
              <a:gd name="connsiteY719" fmla="*/ 756622 h 1160647"/>
              <a:gd name="connsiteX720" fmla="*/ 2205116 w 6248967"/>
              <a:gd name="connsiteY720" fmla="*/ 758514 h 1160647"/>
              <a:gd name="connsiteX721" fmla="*/ 2205116 w 6248967"/>
              <a:gd name="connsiteY721" fmla="*/ 771755 h 1160647"/>
              <a:gd name="connsiteX722" fmla="*/ 2209169 w 6248967"/>
              <a:gd name="connsiteY722" fmla="*/ 726358 h 1160647"/>
              <a:gd name="connsiteX723" fmla="*/ 2209929 w 6248967"/>
              <a:gd name="connsiteY723" fmla="*/ 726358 h 1160647"/>
              <a:gd name="connsiteX724" fmla="*/ 2215249 w 6248967"/>
              <a:gd name="connsiteY724" fmla="*/ 726358 h 1160647"/>
              <a:gd name="connsiteX725" fmla="*/ 2215249 w 6248967"/>
              <a:gd name="connsiteY725" fmla="*/ 661504 h 1160647"/>
              <a:gd name="connsiteX726" fmla="*/ 2216263 w 6248967"/>
              <a:gd name="connsiteY726" fmla="*/ 661504 h 1160647"/>
              <a:gd name="connsiteX727" fmla="*/ 2223356 w 6248967"/>
              <a:gd name="connsiteY727" fmla="*/ 661504 h 1160647"/>
              <a:gd name="connsiteX728" fmla="*/ 2235516 w 6248967"/>
              <a:gd name="connsiteY728" fmla="*/ 618269 h 1160647"/>
              <a:gd name="connsiteX729" fmla="*/ 2236783 w 6248967"/>
              <a:gd name="connsiteY729" fmla="*/ 618269 h 1160647"/>
              <a:gd name="connsiteX730" fmla="*/ 2245650 w 6248967"/>
              <a:gd name="connsiteY730" fmla="*/ 618269 h 1160647"/>
              <a:gd name="connsiteX731" fmla="*/ 2255783 w 6248967"/>
              <a:gd name="connsiteY731" fmla="*/ 661504 h 1160647"/>
              <a:gd name="connsiteX732" fmla="*/ 2256796 w 6248967"/>
              <a:gd name="connsiteY732" fmla="*/ 661504 h 1160647"/>
              <a:gd name="connsiteX733" fmla="*/ 2263890 w 6248967"/>
              <a:gd name="connsiteY733" fmla="*/ 661504 h 1160647"/>
              <a:gd name="connsiteX734" fmla="*/ 2263890 w 6248967"/>
              <a:gd name="connsiteY734" fmla="*/ 700416 h 1160647"/>
              <a:gd name="connsiteX735" fmla="*/ 2265663 w 6248967"/>
              <a:gd name="connsiteY735" fmla="*/ 700416 h 1160647"/>
              <a:gd name="connsiteX736" fmla="*/ 2278077 w 6248967"/>
              <a:gd name="connsiteY736" fmla="*/ 700416 h 1160647"/>
              <a:gd name="connsiteX737" fmla="*/ 2278077 w 6248967"/>
              <a:gd name="connsiteY737" fmla="*/ 702578 h 1160647"/>
              <a:gd name="connsiteX738" fmla="*/ 2278077 w 6248967"/>
              <a:gd name="connsiteY738" fmla="*/ 717710 h 1160647"/>
              <a:gd name="connsiteX739" fmla="*/ 2282130 w 6248967"/>
              <a:gd name="connsiteY739" fmla="*/ 715549 h 1160647"/>
              <a:gd name="connsiteX740" fmla="*/ 2282130 w 6248967"/>
              <a:gd name="connsiteY740" fmla="*/ 700416 h 1160647"/>
              <a:gd name="connsiteX741" fmla="*/ 2283650 w 6248967"/>
              <a:gd name="connsiteY741" fmla="*/ 700416 h 1160647"/>
              <a:gd name="connsiteX742" fmla="*/ 2294290 w 6248967"/>
              <a:gd name="connsiteY742" fmla="*/ 700416 h 1160647"/>
              <a:gd name="connsiteX743" fmla="*/ 2294290 w 6248967"/>
              <a:gd name="connsiteY743" fmla="*/ 702037 h 1160647"/>
              <a:gd name="connsiteX744" fmla="*/ 2294290 w 6248967"/>
              <a:gd name="connsiteY744" fmla="*/ 713387 h 1160647"/>
              <a:gd name="connsiteX745" fmla="*/ 2324691 w 6248967"/>
              <a:gd name="connsiteY745" fmla="*/ 713387 h 1160647"/>
              <a:gd name="connsiteX746" fmla="*/ 2324691 w 6248967"/>
              <a:gd name="connsiteY746" fmla="*/ 676637 h 1160647"/>
              <a:gd name="connsiteX747" fmla="*/ 2325957 w 6248967"/>
              <a:gd name="connsiteY747" fmla="*/ 676637 h 1160647"/>
              <a:gd name="connsiteX748" fmla="*/ 2334824 w 6248967"/>
              <a:gd name="connsiteY748" fmla="*/ 676637 h 1160647"/>
              <a:gd name="connsiteX749" fmla="*/ 2334824 w 6248967"/>
              <a:gd name="connsiteY749" fmla="*/ 698254 h 1160647"/>
              <a:gd name="connsiteX750" fmla="*/ 2336851 w 6248967"/>
              <a:gd name="connsiteY750" fmla="*/ 665828 h 1160647"/>
              <a:gd name="connsiteX751" fmla="*/ 2359144 w 6248967"/>
              <a:gd name="connsiteY751" fmla="*/ 665828 h 1160647"/>
              <a:gd name="connsiteX752" fmla="*/ 2359144 w 6248967"/>
              <a:gd name="connsiteY752" fmla="*/ 664206 h 1160647"/>
              <a:gd name="connsiteX753" fmla="*/ 2359144 w 6248967"/>
              <a:gd name="connsiteY753" fmla="*/ 652857 h 1160647"/>
              <a:gd name="connsiteX754" fmla="*/ 2359904 w 6248967"/>
              <a:gd name="connsiteY754" fmla="*/ 652857 h 1160647"/>
              <a:gd name="connsiteX755" fmla="*/ 2365224 w 6248967"/>
              <a:gd name="connsiteY755" fmla="*/ 652857 h 1160647"/>
              <a:gd name="connsiteX756" fmla="*/ 2365224 w 6248967"/>
              <a:gd name="connsiteY756" fmla="*/ 650966 h 1160647"/>
              <a:gd name="connsiteX757" fmla="*/ 2365224 w 6248967"/>
              <a:gd name="connsiteY757" fmla="*/ 637725 h 1160647"/>
              <a:gd name="connsiteX758" fmla="*/ 2369278 w 6248967"/>
              <a:gd name="connsiteY758" fmla="*/ 644210 h 1160647"/>
              <a:gd name="connsiteX759" fmla="*/ 2371558 w 6248967"/>
              <a:gd name="connsiteY759" fmla="*/ 644210 h 1160647"/>
              <a:gd name="connsiteX760" fmla="*/ 2387518 w 6248967"/>
              <a:gd name="connsiteY760" fmla="*/ 644210 h 1160647"/>
              <a:gd name="connsiteX761" fmla="*/ 2387518 w 6248967"/>
              <a:gd name="connsiteY761" fmla="*/ 643399 h 1160647"/>
              <a:gd name="connsiteX762" fmla="*/ 2387518 w 6248967"/>
              <a:gd name="connsiteY762" fmla="*/ 637725 h 1160647"/>
              <a:gd name="connsiteX763" fmla="*/ 2388278 w 6248967"/>
              <a:gd name="connsiteY763" fmla="*/ 637725 h 1160647"/>
              <a:gd name="connsiteX764" fmla="*/ 2393598 w 6248967"/>
              <a:gd name="connsiteY764" fmla="*/ 637725 h 1160647"/>
              <a:gd name="connsiteX765" fmla="*/ 2393598 w 6248967"/>
              <a:gd name="connsiteY765" fmla="*/ 639076 h 1160647"/>
              <a:gd name="connsiteX766" fmla="*/ 2393598 w 6248967"/>
              <a:gd name="connsiteY766" fmla="*/ 648534 h 1160647"/>
              <a:gd name="connsiteX767" fmla="*/ 2432105 w 6248967"/>
              <a:gd name="connsiteY767" fmla="*/ 648534 h 1160647"/>
              <a:gd name="connsiteX768" fmla="*/ 2432105 w 6248967"/>
              <a:gd name="connsiteY768" fmla="*/ 786887 h 1160647"/>
              <a:gd name="connsiteX769" fmla="*/ 2433625 w 6248967"/>
              <a:gd name="connsiteY769" fmla="*/ 786887 h 1160647"/>
              <a:gd name="connsiteX770" fmla="*/ 2444265 w 6248967"/>
              <a:gd name="connsiteY770" fmla="*/ 786887 h 1160647"/>
              <a:gd name="connsiteX771" fmla="*/ 2444265 w 6248967"/>
              <a:gd name="connsiteY771" fmla="*/ 773917 h 1160647"/>
              <a:gd name="connsiteX772" fmla="*/ 2448319 w 6248967"/>
              <a:gd name="connsiteY772" fmla="*/ 773917 h 1160647"/>
              <a:gd name="connsiteX773" fmla="*/ 2448319 w 6248967"/>
              <a:gd name="connsiteY773" fmla="*/ 786887 h 1160647"/>
              <a:gd name="connsiteX774" fmla="*/ 2478719 w 6248967"/>
              <a:gd name="connsiteY774" fmla="*/ 786887 h 1160647"/>
              <a:gd name="connsiteX775" fmla="*/ 2478719 w 6248967"/>
              <a:gd name="connsiteY775" fmla="*/ 756622 h 1160647"/>
              <a:gd name="connsiteX776" fmla="*/ 2490879 w 6248967"/>
              <a:gd name="connsiteY776" fmla="*/ 756622 h 1160647"/>
              <a:gd name="connsiteX777" fmla="*/ 2503039 w 6248967"/>
              <a:gd name="connsiteY777" fmla="*/ 754461 h 1160647"/>
              <a:gd name="connsiteX778" fmla="*/ 2507093 w 6248967"/>
              <a:gd name="connsiteY778" fmla="*/ 756622 h 1160647"/>
              <a:gd name="connsiteX779" fmla="*/ 2517226 w 6248967"/>
              <a:gd name="connsiteY779" fmla="*/ 756622 h 1160647"/>
              <a:gd name="connsiteX780" fmla="*/ 2517226 w 6248967"/>
              <a:gd name="connsiteY780" fmla="*/ 786887 h 1160647"/>
              <a:gd name="connsiteX781" fmla="*/ 2525333 w 6248967"/>
              <a:gd name="connsiteY781" fmla="*/ 786887 h 1160647"/>
              <a:gd name="connsiteX782" fmla="*/ 2525333 w 6248967"/>
              <a:gd name="connsiteY782" fmla="*/ 804182 h 1160647"/>
              <a:gd name="connsiteX783" fmla="*/ 2534669 w 6248967"/>
              <a:gd name="connsiteY783" fmla="*/ 805087 h 1160647"/>
              <a:gd name="connsiteX784" fmla="*/ 2547627 w 6248967"/>
              <a:gd name="connsiteY784" fmla="*/ 805087 h 1160647"/>
              <a:gd name="connsiteX785" fmla="*/ 2547627 w 6248967"/>
              <a:gd name="connsiteY785" fmla="*/ 789049 h 1160647"/>
              <a:gd name="connsiteX786" fmla="*/ 2615583 w 6248967"/>
              <a:gd name="connsiteY786" fmla="*/ 789049 h 1160647"/>
              <a:gd name="connsiteX787" fmla="*/ 2615583 w 6248967"/>
              <a:gd name="connsiteY787" fmla="*/ 703796 h 1160647"/>
              <a:gd name="connsiteX788" fmla="*/ 2687591 w 6248967"/>
              <a:gd name="connsiteY788" fmla="*/ 703796 h 1160647"/>
              <a:gd name="connsiteX789" fmla="*/ 2687591 w 6248967"/>
              <a:gd name="connsiteY789" fmla="*/ 782564 h 1160647"/>
              <a:gd name="connsiteX790" fmla="*/ 2689495 w 6248967"/>
              <a:gd name="connsiteY790" fmla="*/ 782564 h 1160647"/>
              <a:gd name="connsiteX791" fmla="*/ 2690737 w 6248967"/>
              <a:gd name="connsiteY791" fmla="*/ 805087 h 1160647"/>
              <a:gd name="connsiteX792" fmla="*/ 2700413 w 6248967"/>
              <a:gd name="connsiteY792" fmla="*/ 805087 h 1160647"/>
              <a:gd name="connsiteX793" fmla="*/ 2701655 w 6248967"/>
              <a:gd name="connsiteY793" fmla="*/ 782564 h 1160647"/>
              <a:gd name="connsiteX794" fmla="*/ 2707735 w 6248967"/>
              <a:gd name="connsiteY794" fmla="*/ 782564 h 1160647"/>
              <a:gd name="connsiteX795" fmla="*/ 2708977 w 6248967"/>
              <a:gd name="connsiteY795" fmla="*/ 805087 h 1160647"/>
              <a:gd name="connsiteX796" fmla="*/ 2759599 w 6248967"/>
              <a:gd name="connsiteY796" fmla="*/ 805087 h 1160647"/>
              <a:gd name="connsiteX797" fmla="*/ 2759599 w 6248967"/>
              <a:gd name="connsiteY797" fmla="*/ 642059 h 1160647"/>
              <a:gd name="connsiteX798" fmla="*/ 2956926 w 6248967"/>
              <a:gd name="connsiteY798" fmla="*/ 642059 h 1160647"/>
              <a:gd name="connsiteX799" fmla="*/ 2956926 w 6248967"/>
              <a:gd name="connsiteY799" fmla="*/ 805087 h 1160647"/>
              <a:gd name="connsiteX800" fmla="*/ 2975623 w 6248967"/>
              <a:gd name="connsiteY800" fmla="*/ 805087 h 1160647"/>
              <a:gd name="connsiteX801" fmla="*/ 2975623 w 6248967"/>
              <a:gd name="connsiteY801" fmla="*/ 722394 h 1160647"/>
              <a:gd name="connsiteX802" fmla="*/ 3070743 w 6248967"/>
              <a:gd name="connsiteY802" fmla="*/ 722394 h 1160647"/>
              <a:gd name="connsiteX803" fmla="*/ 3082673 w 6248967"/>
              <a:gd name="connsiteY803" fmla="*/ 404253 h 1160647"/>
              <a:gd name="connsiteX804" fmla="*/ 3070513 w 6248967"/>
              <a:gd name="connsiteY804" fmla="*/ 382635 h 1160647"/>
              <a:gd name="connsiteX805" fmla="*/ 3064433 w 6248967"/>
              <a:gd name="connsiteY805" fmla="*/ 378311 h 1160647"/>
              <a:gd name="connsiteX806" fmla="*/ 3072540 w 6248967"/>
              <a:gd name="connsiteY806" fmla="*/ 354532 h 1160647"/>
              <a:gd name="connsiteX807" fmla="*/ 3072540 w 6248967"/>
              <a:gd name="connsiteY807" fmla="*/ 337238 h 1160647"/>
              <a:gd name="connsiteX808" fmla="*/ 3086727 w 6248967"/>
              <a:gd name="connsiteY808" fmla="*/ 337238 h 1160647"/>
              <a:gd name="connsiteX809" fmla="*/ 3086727 w 6248967"/>
              <a:gd name="connsiteY809" fmla="*/ 315620 h 1160647"/>
              <a:gd name="connsiteX810" fmla="*/ 3088753 w 6248967"/>
              <a:gd name="connsiteY810" fmla="*/ 311296 h 1160647"/>
              <a:gd name="connsiteX811" fmla="*/ 3088753 w 6248967"/>
              <a:gd name="connsiteY811" fmla="*/ 233472 h 1160647"/>
              <a:gd name="connsiteX812" fmla="*/ 3086727 w 6248967"/>
              <a:gd name="connsiteY812" fmla="*/ 226987 h 1160647"/>
              <a:gd name="connsiteX813" fmla="*/ 3092807 w 6248967"/>
              <a:gd name="connsiteY813" fmla="*/ 220501 h 1160647"/>
              <a:gd name="connsiteX814" fmla="*/ 3092807 w 6248967"/>
              <a:gd name="connsiteY814" fmla="*/ 162133 h 1160647"/>
              <a:gd name="connsiteX815" fmla="*/ 3094833 w 6248967"/>
              <a:gd name="connsiteY815" fmla="*/ 157810 h 1160647"/>
              <a:gd name="connsiteX816" fmla="*/ 3094833 w 6248967"/>
              <a:gd name="connsiteY816" fmla="*/ 101604 h 1160647"/>
              <a:gd name="connsiteX817" fmla="*/ 3096860 w 6248967"/>
              <a:gd name="connsiteY817" fmla="*/ 82148 h 1160647"/>
              <a:gd name="connsiteX818" fmla="*/ 3100914 w 6248967"/>
              <a:gd name="connsiteY818" fmla="*/ 99442 h 1160647"/>
              <a:gd name="connsiteX819" fmla="*/ 3102940 w 6248967"/>
              <a:gd name="connsiteY819" fmla="*/ 157810 h 1160647"/>
              <a:gd name="connsiteX820" fmla="*/ 3104967 w 6248967"/>
              <a:gd name="connsiteY820" fmla="*/ 220501 h 1160647"/>
              <a:gd name="connsiteX821" fmla="*/ 3111047 w 6248967"/>
              <a:gd name="connsiteY821" fmla="*/ 226987 h 1160647"/>
              <a:gd name="connsiteX822" fmla="*/ 3109020 w 6248967"/>
              <a:gd name="connsiteY822" fmla="*/ 233472 h 1160647"/>
              <a:gd name="connsiteX823" fmla="*/ 3109020 w 6248967"/>
              <a:gd name="connsiteY823" fmla="*/ 311296 h 1160647"/>
              <a:gd name="connsiteX824" fmla="*/ 3111047 w 6248967"/>
              <a:gd name="connsiteY824" fmla="*/ 315620 h 1160647"/>
              <a:gd name="connsiteX825" fmla="*/ 3111047 w 6248967"/>
              <a:gd name="connsiteY825" fmla="*/ 337238 h 1160647"/>
              <a:gd name="connsiteX826" fmla="*/ 3125234 w 6248967"/>
              <a:gd name="connsiteY826" fmla="*/ 337238 h 1160647"/>
              <a:gd name="connsiteX827" fmla="*/ 3125234 w 6248967"/>
              <a:gd name="connsiteY827" fmla="*/ 354532 h 1160647"/>
              <a:gd name="connsiteX828" fmla="*/ 3133341 w 6248967"/>
              <a:gd name="connsiteY828" fmla="*/ 378311 h 1160647"/>
              <a:gd name="connsiteX829" fmla="*/ 3127261 w 6248967"/>
              <a:gd name="connsiteY829" fmla="*/ 382635 h 1160647"/>
              <a:gd name="connsiteX830" fmla="*/ 3115100 w 6248967"/>
              <a:gd name="connsiteY830" fmla="*/ 404253 h 1160647"/>
              <a:gd name="connsiteX831" fmla="*/ 3123207 w 6248967"/>
              <a:gd name="connsiteY831" fmla="*/ 657181 h 1160647"/>
              <a:gd name="connsiteX832" fmla="*/ 3188061 w 6248967"/>
              <a:gd name="connsiteY832" fmla="*/ 657181 h 1160647"/>
              <a:gd name="connsiteX833" fmla="*/ 3188061 w 6248967"/>
              <a:gd name="connsiteY833" fmla="*/ 732843 h 1160647"/>
              <a:gd name="connsiteX834" fmla="*/ 3196168 w 6248967"/>
              <a:gd name="connsiteY834" fmla="*/ 732843 h 1160647"/>
              <a:gd name="connsiteX835" fmla="*/ 3198195 w 6248967"/>
              <a:gd name="connsiteY835" fmla="*/ 726358 h 1160647"/>
              <a:gd name="connsiteX836" fmla="*/ 3204275 w 6248967"/>
              <a:gd name="connsiteY836" fmla="*/ 726358 h 1160647"/>
              <a:gd name="connsiteX837" fmla="*/ 3206302 w 6248967"/>
              <a:gd name="connsiteY837" fmla="*/ 735005 h 1160647"/>
              <a:gd name="connsiteX838" fmla="*/ 3218462 w 6248967"/>
              <a:gd name="connsiteY838" fmla="*/ 735005 h 1160647"/>
              <a:gd name="connsiteX839" fmla="*/ 3218462 w 6248967"/>
              <a:gd name="connsiteY839" fmla="*/ 728519 h 1160647"/>
              <a:gd name="connsiteX840" fmla="*/ 3240755 w 6248967"/>
              <a:gd name="connsiteY840" fmla="*/ 728519 h 1160647"/>
              <a:gd name="connsiteX841" fmla="*/ 3240755 w 6248967"/>
              <a:gd name="connsiteY841" fmla="*/ 735005 h 1160647"/>
              <a:gd name="connsiteX842" fmla="*/ 3261022 w 6248967"/>
              <a:gd name="connsiteY842" fmla="*/ 735005 h 1160647"/>
              <a:gd name="connsiteX843" fmla="*/ 3261022 w 6248967"/>
              <a:gd name="connsiteY843" fmla="*/ 780402 h 1160647"/>
              <a:gd name="connsiteX844" fmla="*/ 3275209 w 6248967"/>
              <a:gd name="connsiteY844" fmla="*/ 780402 h 1160647"/>
              <a:gd name="connsiteX845" fmla="*/ 3275209 w 6248967"/>
              <a:gd name="connsiteY845" fmla="*/ 767431 h 1160647"/>
              <a:gd name="connsiteX846" fmla="*/ 3291423 w 6248967"/>
              <a:gd name="connsiteY846" fmla="*/ 767431 h 1160647"/>
              <a:gd name="connsiteX847" fmla="*/ 3291423 w 6248967"/>
              <a:gd name="connsiteY847" fmla="*/ 588004 h 1160647"/>
              <a:gd name="connsiteX848" fmla="*/ 3297503 w 6248967"/>
              <a:gd name="connsiteY848" fmla="*/ 581518 h 1160647"/>
              <a:gd name="connsiteX849" fmla="*/ 3370464 w 6248967"/>
              <a:gd name="connsiteY849" fmla="*/ 581518 h 1160647"/>
              <a:gd name="connsiteX850" fmla="*/ 3370464 w 6248967"/>
              <a:gd name="connsiteY850" fmla="*/ 590166 h 1160647"/>
              <a:gd name="connsiteX851" fmla="*/ 3380597 w 6248967"/>
              <a:gd name="connsiteY851" fmla="*/ 590166 h 1160647"/>
              <a:gd name="connsiteX852" fmla="*/ 3380597 w 6248967"/>
              <a:gd name="connsiteY852" fmla="*/ 704740 h 1160647"/>
              <a:gd name="connsiteX853" fmla="*/ 3402891 w 6248967"/>
              <a:gd name="connsiteY853" fmla="*/ 704740 h 1160647"/>
              <a:gd name="connsiteX854" fmla="*/ 3402891 w 6248967"/>
              <a:gd name="connsiteY854" fmla="*/ 637725 h 1160647"/>
              <a:gd name="connsiteX855" fmla="*/ 3429238 w 6248967"/>
              <a:gd name="connsiteY855" fmla="*/ 637725 h 1160647"/>
              <a:gd name="connsiteX856" fmla="*/ 3433291 w 6248967"/>
              <a:gd name="connsiteY856" fmla="*/ 633401 h 1160647"/>
              <a:gd name="connsiteX857" fmla="*/ 3441398 w 6248967"/>
              <a:gd name="connsiteY857" fmla="*/ 633401 h 1160647"/>
              <a:gd name="connsiteX858" fmla="*/ 3445451 w 6248967"/>
              <a:gd name="connsiteY858" fmla="*/ 637725 h 1160647"/>
              <a:gd name="connsiteX859" fmla="*/ 3467745 w 6248967"/>
              <a:gd name="connsiteY859" fmla="*/ 637725 h 1160647"/>
              <a:gd name="connsiteX860" fmla="*/ 3467745 w 6248967"/>
              <a:gd name="connsiteY860" fmla="*/ 520989 h 1160647"/>
              <a:gd name="connsiteX861" fmla="*/ 3524492 w 6248967"/>
              <a:gd name="connsiteY861" fmla="*/ 510180 h 1160647"/>
              <a:gd name="connsiteX862" fmla="*/ 3524492 w 6248967"/>
              <a:gd name="connsiteY862" fmla="*/ 511261 h 1160647"/>
              <a:gd name="connsiteX863" fmla="*/ 3524492 w 6248967"/>
              <a:gd name="connsiteY863" fmla="*/ 518827 h 1160647"/>
              <a:gd name="connsiteX864" fmla="*/ 3550839 w 6248967"/>
              <a:gd name="connsiteY864" fmla="*/ 518827 h 1160647"/>
              <a:gd name="connsiteX865" fmla="*/ 3550839 w 6248967"/>
              <a:gd name="connsiteY865" fmla="*/ 773917 h 1160647"/>
              <a:gd name="connsiteX866" fmla="*/ 3573133 w 6248967"/>
              <a:gd name="connsiteY866" fmla="*/ 773917 h 1160647"/>
              <a:gd name="connsiteX867" fmla="*/ 3573133 w 6248967"/>
              <a:gd name="connsiteY867" fmla="*/ 769593 h 1160647"/>
              <a:gd name="connsiteX868" fmla="*/ 3585293 w 6248967"/>
              <a:gd name="connsiteY868" fmla="*/ 769593 h 1160647"/>
              <a:gd name="connsiteX869" fmla="*/ 3585293 w 6248967"/>
              <a:gd name="connsiteY869" fmla="*/ 773917 h 1160647"/>
              <a:gd name="connsiteX870" fmla="*/ 3609613 w 6248967"/>
              <a:gd name="connsiteY870" fmla="*/ 773917 h 1160647"/>
              <a:gd name="connsiteX871" fmla="*/ 3609613 w 6248967"/>
              <a:gd name="connsiteY871" fmla="*/ 760946 h 1160647"/>
              <a:gd name="connsiteX872" fmla="*/ 3637987 w 6248967"/>
              <a:gd name="connsiteY872" fmla="*/ 760946 h 1160647"/>
              <a:gd name="connsiteX873" fmla="*/ 3650147 w 6248967"/>
              <a:gd name="connsiteY873" fmla="*/ 756622 h 1160647"/>
              <a:gd name="connsiteX874" fmla="*/ 3670414 w 6248967"/>
              <a:gd name="connsiteY874" fmla="*/ 760946 h 1160647"/>
              <a:gd name="connsiteX875" fmla="*/ 3670414 w 6248967"/>
              <a:gd name="connsiteY875" fmla="*/ 743652 h 1160647"/>
              <a:gd name="connsiteX876" fmla="*/ 3678521 w 6248967"/>
              <a:gd name="connsiteY876" fmla="*/ 743652 h 1160647"/>
              <a:gd name="connsiteX877" fmla="*/ 3678521 w 6248967"/>
              <a:gd name="connsiteY877" fmla="*/ 730681 h 1160647"/>
              <a:gd name="connsiteX878" fmla="*/ 3735268 w 6248967"/>
              <a:gd name="connsiteY878" fmla="*/ 730681 h 1160647"/>
              <a:gd name="connsiteX879" fmla="*/ 3735268 w 6248967"/>
              <a:gd name="connsiteY879" fmla="*/ 700416 h 1160647"/>
              <a:gd name="connsiteX880" fmla="*/ 3753508 w 6248967"/>
              <a:gd name="connsiteY880" fmla="*/ 700416 h 1160647"/>
              <a:gd name="connsiteX881" fmla="*/ 3753508 w 6248967"/>
              <a:gd name="connsiteY881" fmla="*/ 693931 h 1160647"/>
              <a:gd name="connsiteX882" fmla="*/ 3765668 w 6248967"/>
              <a:gd name="connsiteY882" fmla="*/ 693931 h 1160647"/>
              <a:gd name="connsiteX883" fmla="*/ 3765668 w 6248967"/>
              <a:gd name="connsiteY883" fmla="*/ 700416 h 1160647"/>
              <a:gd name="connsiteX884" fmla="*/ 3781882 w 6248967"/>
              <a:gd name="connsiteY884" fmla="*/ 700416 h 1160647"/>
              <a:gd name="connsiteX885" fmla="*/ 3781882 w 6248967"/>
              <a:gd name="connsiteY885" fmla="*/ 750137 h 1160647"/>
              <a:gd name="connsiteX886" fmla="*/ 3814309 w 6248967"/>
              <a:gd name="connsiteY886" fmla="*/ 750137 h 1160647"/>
              <a:gd name="connsiteX887" fmla="*/ 3814309 w 6248967"/>
              <a:gd name="connsiteY887" fmla="*/ 724196 h 1160647"/>
              <a:gd name="connsiteX888" fmla="*/ 3852816 w 6248967"/>
              <a:gd name="connsiteY888" fmla="*/ 724196 h 1160647"/>
              <a:gd name="connsiteX889" fmla="*/ 3852816 w 6248967"/>
              <a:gd name="connsiteY889" fmla="*/ 693931 h 1160647"/>
              <a:gd name="connsiteX890" fmla="*/ 3901457 w 6248967"/>
              <a:gd name="connsiteY890" fmla="*/ 693931 h 1160647"/>
              <a:gd name="connsiteX891" fmla="*/ 3901457 w 6248967"/>
              <a:gd name="connsiteY891" fmla="*/ 805087 h 1160647"/>
              <a:gd name="connsiteX892" fmla="*/ 3901457 w 6248967"/>
              <a:gd name="connsiteY892" fmla="*/ 818866 h 1160647"/>
              <a:gd name="connsiteX893" fmla="*/ 3967332 w 6248967"/>
              <a:gd name="connsiteY893" fmla="*/ 818866 h 1160647"/>
              <a:gd name="connsiteX894" fmla="*/ 3967332 w 6248967"/>
              <a:gd name="connsiteY894" fmla="*/ 924638 h 1160647"/>
              <a:gd name="connsiteX895" fmla="*/ 3967332 w 6248967"/>
              <a:gd name="connsiteY895" fmla="*/ 1030409 h 1160647"/>
              <a:gd name="connsiteX896" fmla="*/ 3967332 w 6248967"/>
              <a:gd name="connsiteY896" fmla="*/ 1160647 h 1160647"/>
              <a:gd name="connsiteX897" fmla="*/ 3901457 w 6248967"/>
              <a:gd name="connsiteY897" fmla="*/ 1160647 h 1160647"/>
              <a:gd name="connsiteX898" fmla="*/ 3730337 w 6248967"/>
              <a:gd name="connsiteY898" fmla="*/ 1160647 h 1160647"/>
              <a:gd name="connsiteX899" fmla="*/ 1373612 w 6248967"/>
              <a:gd name="connsiteY899" fmla="*/ 1160647 h 1160647"/>
              <a:gd name="connsiteX900" fmla="*/ 1200143 w 6248967"/>
              <a:gd name="connsiteY900" fmla="*/ 1160647 h 1160647"/>
              <a:gd name="connsiteX901" fmla="*/ 1088349 w 6248967"/>
              <a:gd name="connsiteY901" fmla="*/ 1160647 h 1160647"/>
              <a:gd name="connsiteX902" fmla="*/ 1036189 w 6248967"/>
              <a:gd name="connsiteY902" fmla="*/ 1160647 h 1160647"/>
              <a:gd name="connsiteX903" fmla="*/ 0 w 6248967"/>
              <a:gd name="connsiteY903" fmla="*/ 1160647 h 1160647"/>
              <a:gd name="connsiteX904" fmla="*/ 45065 w 6248967"/>
              <a:gd name="connsiteY904" fmla="*/ 1082592 h 1160647"/>
              <a:gd name="connsiteX905" fmla="*/ 85243 w 6248967"/>
              <a:gd name="connsiteY905" fmla="*/ 1079284 h 1160647"/>
              <a:gd name="connsiteX906" fmla="*/ 85243 w 6248967"/>
              <a:gd name="connsiteY906" fmla="*/ 1046739 h 1160647"/>
              <a:gd name="connsiteX907" fmla="*/ 129823 w 6248967"/>
              <a:gd name="connsiteY907" fmla="*/ 1046739 h 1160647"/>
              <a:gd name="connsiteX908" fmla="*/ 129823 w 6248967"/>
              <a:gd name="connsiteY908" fmla="*/ 1028142 h 1160647"/>
              <a:gd name="connsiteX909" fmla="*/ 223442 w 6248967"/>
              <a:gd name="connsiteY909" fmla="*/ 1028142 h 1160647"/>
              <a:gd name="connsiteX910" fmla="*/ 223442 w 6248967"/>
              <a:gd name="connsiteY910" fmla="*/ 1039765 h 1160647"/>
              <a:gd name="connsiteX911" fmla="*/ 283625 w 6248967"/>
              <a:gd name="connsiteY911" fmla="*/ 1039765 h 1160647"/>
              <a:gd name="connsiteX912" fmla="*/ 283625 w 6248967"/>
              <a:gd name="connsiteY912" fmla="*/ 1046739 h 1160647"/>
              <a:gd name="connsiteX913" fmla="*/ 301457 w 6248967"/>
              <a:gd name="connsiteY913" fmla="*/ 1046739 h 1160647"/>
              <a:gd name="connsiteX914" fmla="*/ 301457 w 6248967"/>
              <a:gd name="connsiteY914" fmla="*/ 1053713 h 1160647"/>
              <a:gd name="connsiteX915" fmla="*/ 317060 w 6248967"/>
              <a:gd name="connsiteY915" fmla="*/ 1053713 h 1160647"/>
              <a:gd name="connsiteX916" fmla="*/ 317060 w 6248967"/>
              <a:gd name="connsiteY916" fmla="*/ 949104 h 1160647"/>
              <a:gd name="connsiteX917" fmla="*/ 363870 w 6248967"/>
              <a:gd name="connsiteY917" fmla="*/ 935156 h 1160647"/>
              <a:gd name="connsiteX918" fmla="*/ 450801 w 6248967"/>
              <a:gd name="connsiteY918" fmla="*/ 935156 h 1160647"/>
              <a:gd name="connsiteX919" fmla="*/ 450801 w 6248967"/>
              <a:gd name="connsiteY919" fmla="*/ 767782 h 1160647"/>
              <a:gd name="connsiteX920" fmla="*/ 475320 w 6248967"/>
              <a:gd name="connsiteY920" fmla="*/ 756158 h 1160647"/>
              <a:gd name="connsiteX921" fmla="*/ 582313 w 6248967"/>
              <a:gd name="connsiteY921" fmla="*/ 737561 h 1160647"/>
              <a:gd name="connsiteX922" fmla="*/ 620206 w 6248967"/>
              <a:gd name="connsiteY922" fmla="*/ 749184 h 1160647"/>
              <a:gd name="connsiteX923" fmla="*/ 626893 w 6248967"/>
              <a:gd name="connsiteY923" fmla="*/ 756158 h 1160647"/>
              <a:gd name="connsiteX924" fmla="*/ 626893 w 6248967"/>
              <a:gd name="connsiteY924" fmla="*/ 1067661 h 1160647"/>
              <a:gd name="connsiteX925" fmla="*/ 642496 w 6248967"/>
              <a:gd name="connsiteY925" fmla="*/ 1067661 h 1160647"/>
              <a:gd name="connsiteX926" fmla="*/ 642496 w 6248967"/>
              <a:gd name="connsiteY926" fmla="*/ 942130 h 1160647"/>
              <a:gd name="connsiteX927" fmla="*/ 655870 w 6248967"/>
              <a:gd name="connsiteY927" fmla="*/ 942130 h 1160647"/>
              <a:gd name="connsiteX928" fmla="*/ 655870 w 6248967"/>
              <a:gd name="connsiteY928" fmla="*/ 930507 h 1160647"/>
              <a:gd name="connsiteX929" fmla="*/ 669244 w 6248967"/>
              <a:gd name="connsiteY929" fmla="*/ 923533 h 1160647"/>
              <a:gd name="connsiteX930" fmla="*/ 680389 w 6248967"/>
              <a:gd name="connsiteY930" fmla="*/ 923533 h 1160647"/>
              <a:gd name="connsiteX931" fmla="*/ 680389 w 6248967"/>
              <a:gd name="connsiteY931" fmla="*/ 911910 h 1160647"/>
              <a:gd name="connsiteX932" fmla="*/ 689305 w 6248967"/>
              <a:gd name="connsiteY932" fmla="*/ 904936 h 1160647"/>
              <a:gd name="connsiteX933" fmla="*/ 711596 w 6248967"/>
              <a:gd name="connsiteY933" fmla="*/ 904936 h 1160647"/>
              <a:gd name="connsiteX934" fmla="*/ 711596 w 6248967"/>
              <a:gd name="connsiteY934" fmla="*/ 942130 h 1160647"/>
              <a:gd name="connsiteX935" fmla="*/ 758405 w 6248967"/>
              <a:gd name="connsiteY935" fmla="*/ 942130 h 1160647"/>
              <a:gd name="connsiteX936" fmla="*/ 758405 w 6248967"/>
              <a:gd name="connsiteY936" fmla="*/ 1072311 h 1160647"/>
              <a:gd name="connsiteX937" fmla="*/ 776237 w 6248967"/>
              <a:gd name="connsiteY937" fmla="*/ 1072311 h 1160647"/>
              <a:gd name="connsiteX938" fmla="*/ 794069 w 6248967"/>
              <a:gd name="connsiteY938" fmla="*/ 1065337 h 1160647"/>
              <a:gd name="connsiteX939" fmla="*/ 794069 w 6248967"/>
              <a:gd name="connsiteY939" fmla="*/ 1056038 h 1160647"/>
              <a:gd name="connsiteX940" fmla="*/ 787382 w 6248967"/>
              <a:gd name="connsiteY940" fmla="*/ 1053713 h 1160647"/>
              <a:gd name="connsiteX941" fmla="*/ 787382 w 6248967"/>
              <a:gd name="connsiteY941" fmla="*/ 1046739 h 1160647"/>
              <a:gd name="connsiteX942" fmla="*/ 794069 w 6248967"/>
              <a:gd name="connsiteY942" fmla="*/ 1042090 h 1160647"/>
              <a:gd name="connsiteX943" fmla="*/ 794069 w 6248967"/>
              <a:gd name="connsiteY943" fmla="*/ 990948 h 1160647"/>
              <a:gd name="connsiteX944" fmla="*/ 787382 w 6248967"/>
              <a:gd name="connsiteY944" fmla="*/ 988623 h 1160647"/>
              <a:gd name="connsiteX945" fmla="*/ 787382 w 6248967"/>
              <a:gd name="connsiteY945" fmla="*/ 981649 h 1160647"/>
              <a:gd name="connsiteX946" fmla="*/ 794069 w 6248967"/>
              <a:gd name="connsiteY946" fmla="*/ 977000 h 1160647"/>
              <a:gd name="connsiteX947" fmla="*/ 798527 w 6248967"/>
              <a:gd name="connsiteY947" fmla="*/ 972351 h 1160647"/>
              <a:gd name="connsiteX948" fmla="*/ 798527 w 6248967"/>
              <a:gd name="connsiteY948" fmla="*/ 963052 h 1160647"/>
              <a:gd name="connsiteX949" fmla="*/ 794069 w 6248967"/>
              <a:gd name="connsiteY949" fmla="*/ 963052 h 1160647"/>
              <a:gd name="connsiteX950" fmla="*/ 794069 w 6248967"/>
              <a:gd name="connsiteY950" fmla="*/ 956078 h 1160647"/>
              <a:gd name="connsiteX951" fmla="*/ 800756 w 6248967"/>
              <a:gd name="connsiteY951" fmla="*/ 951429 h 1160647"/>
              <a:gd name="connsiteX952" fmla="*/ 836420 w 6248967"/>
              <a:gd name="connsiteY952" fmla="*/ 886339 h 1160647"/>
              <a:gd name="connsiteX953" fmla="*/ 831962 w 6248967"/>
              <a:gd name="connsiteY953" fmla="*/ 884014 h 1160647"/>
              <a:gd name="connsiteX954" fmla="*/ 831962 w 6248967"/>
              <a:gd name="connsiteY954" fmla="*/ 877040 h 1160647"/>
              <a:gd name="connsiteX955" fmla="*/ 838649 w 6248967"/>
              <a:gd name="connsiteY955" fmla="*/ 874715 h 1160647"/>
              <a:gd name="connsiteX956" fmla="*/ 838649 w 6248967"/>
              <a:gd name="connsiteY956" fmla="*/ 865417 h 1160647"/>
              <a:gd name="connsiteX957" fmla="*/ 843107 w 6248967"/>
              <a:gd name="connsiteY957" fmla="*/ 865417 h 1160647"/>
              <a:gd name="connsiteX958" fmla="*/ 843107 w 6248967"/>
              <a:gd name="connsiteY958" fmla="*/ 844495 h 1160647"/>
              <a:gd name="connsiteX959" fmla="*/ 838649 w 6248967"/>
              <a:gd name="connsiteY959" fmla="*/ 844495 h 1160647"/>
              <a:gd name="connsiteX960" fmla="*/ 838649 w 6248967"/>
              <a:gd name="connsiteY960" fmla="*/ 839846 h 1160647"/>
              <a:gd name="connsiteX961" fmla="*/ 843107 w 6248967"/>
              <a:gd name="connsiteY961" fmla="*/ 837521 h 1160647"/>
              <a:gd name="connsiteX962" fmla="*/ 854252 w 6248967"/>
              <a:gd name="connsiteY962" fmla="*/ 821248 h 1160647"/>
              <a:gd name="connsiteX963" fmla="*/ 856481 w 6248967"/>
              <a:gd name="connsiteY963" fmla="*/ 811950 h 1160647"/>
              <a:gd name="connsiteX964" fmla="*/ 856481 w 6248967"/>
              <a:gd name="connsiteY964" fmla="*/ 786379 h 1160647"/>
              <a:gd name="connsiteX965" fmla="*/ 856760 w 6248967"/>
              <a:gd name="connsiteY965" fmla="*/ 785507 h 1160647"/>
              <a:gd name="connsiteX966" fmla="*/ 858710 w 6248967"/>
              <a:gd name="connsiteY966" fmla="*/ 779405 h 1160647"/>
              <a:gd name="connsiteX967" fmla="*/ 858989 w 6248967"/>
              <a:gd name="connsiteY967" fmla="*/ 780277 h 1160647"/>
              <a:gd name="connsiteX968" fmla="*/ 860939 w 6248967"/>
              <a:gd name="connsiteY968" fmla="*/ 786379 h 1160647"/>
              <a:gd name="connsiteX969" fmla="*/ 863168 w 6248967"/>
              <a:gd name="connsiteY969" fmla="*/ 811950 h 1160647"/>
              <a:gd name="connsiteX970" fmla="*/ 863168 w 6248967"/>
              <a:gd name="connsiteY970" fmla="*/ 818924 h 1160647"/>
              <a:gd name="connsiteX971" fmla="*/ 874314 w 6248967"/>
              <a:gd name="connsiteY971" fmla="*/ 837521 h 1160647"/>
              <a:gd name="connsiteX972" fmla="*/ 878772 w 6248967"/>
              <a:gd name="connsiteY972" fmla="*/ 839846 h 1160647"/>
              <a:gd name="connsiteX973" fmla="*/ 878772 w 6248967"/>
              <a:gd name="connsiteY973" fmla="*/ 844495 h 1160647"/>
              <a:gd name="connsiteX974" fmla="*/ 876543 w 6248967"/>
              <a:gd name="connsiteY974" fmla="*/ 865417 h 1160647"/>
              <a:gd name="connsiteX975" fmla="*/ 881001 w 6248967"/>
              <a:gd name="connsiteY975" fmla="*/ 874715 h 1160647"/>
              <a:gd name="connsiteX976" fmla="*/ 885459 w 6248967"/>
              <a:gd name="connsiteY976" fmla="*/ 877040 h 1160647"/>
              <a:gd name="connsiteX977" fmla="*/ 885459 w 6248967"/>
              <a:gd name="connsiteY977" fmla="*/ 884014 h 1160647"/>
              <a:gd name="connsiteX978" fmla="*/ 881001 w 6248967"/>
              <a:gd name="connsiteY978" fmla="*/ 886339 h 1160647"/>
              <a:gd name="connsiteX979" fmla="*/ 907192 w 6248967"/>
              <a:gd name="connsiteY979" fmla="*/ 913654 h 1160647"/>
              <a:gd name="connsiteX980" fmla="*/ 907615 w 6248967"/>
              <a:gd name="connsiteY980" fmla="*/ 915339 h 1160647"/>
              <a:gd name="connsiteX981" fmla="*/ 953954 w 6248967"/>
              <a:gd name="connsiteY981" fmla="*/ 915339 h 1160647"/>
              <a:gd name="connsiteX982" fmla="*/ 990768 w 6248967"/>
              <a:gd name="connsiteY982" fmla="*/ 907956 h 1160647"/>
              <a:gd name="connsiteX983" fmla="*/ 990768 w 6248967"/>
              <a:gd name="connsiteY983" fmla="*/ 886329 h 1160647"/>
              <a:gd name="connsiteX984" fmla="*/ 942487 w 6248967"/>
              <a:gd name="connsiteY984" fmla="*/ 886329 h 1160647"/>
              <a:gd name="connsiteX985" fmla="*/ 942487 w 6248967"/>
              <a:gd name="connsiteY985" fmla="*/ 724196 h 1160647"/>
              <a:gd name="connsiteX986" fmla="*/ 962754 w 6248967"/>
              <a:gd name="connsiteY986" fmla="*/ 724196 h 1160647"/>
              <a:gd name="connsiteX987" fmla="*/ 963261 w 6248967"/>
              <a:gd name="connsiteY987" fmla="*/ 723115 h 1160647"/>
              <a:gd name="connsiteX988" fmla="*/ 966807 w 6248967"/>
              <a:gd name="connsiteY988" fmla="*/ 715549 h 1160647"/>
              <a:gd name="connsiteX989" fmla="*/ 968581 w 6248967"/>
              <a:gd name="connsiteY989" fmla="*/ 715819 h 1160647"/>
              <a:gd name="connsiteX990" fmla="*/ 980994 w 6248967"/>
              <a:gd name="connsiteY990" fmla="*/ 717710 h 1160647"/>
              <a:gd name="connsiteX991" fmla="*/ 981501 w 6248967"/>
              <a:gd name="connsiteY991" fmla="*/ 719062 h 1160647"/>
              <a:gd name="connsiteX992" fmla="*/ 985047 w 6248967"/>
              <a:gd name="connsiteY992" fmla="*/ 728519 h 1160647"/>
              <a:gd name="connsiteX993" fmla="*/ 1011394 w 6248967"/>
              <a:gd name="connsiteY993" fmla="*/ 730681 h 1160647"/>
              <a:gd name="connsiteX994" fmla="*/ 1011394 w 6248967"/>
              <a:gd name="connsiteY994" fmla="*/ 607460 h 1160647"/>
              <a:gd name="connsiteX995" fmla="*/ 1013421 w 6248967"/>
              <a:gd name="connsiteY995" fmla="*/ 607460 h 1160647"/>
              <a:gd name="connsiteX996" fmla="*/ 1027608 w 6248967"/>
              <a:gd name="connsiteY996" fmla="*/ 607460 h 1160647"/>
              <a:gd name="connsiteX997" fmla="*/ 1027608 w 6248967"/>
              <a:gd name="connsiteY997" fmla="*/ 471268 h 1160647"/>
              <a:gd name="connsiteX998" fmla="*/ 1029381 w 6248967"/>
              <a:gd name="connsiteY998" fmla="*/ 471268 h 1160647"/>
              <a:gd name="connsiteX999" fmla="*/ 1041795 w 6248967"/>
              <a:gd name="connsiteY999" fmla="*/ 471268 h 1160647"/>
              <a:gd name="connsiteX1000" fmla="*/ 1041795 w 6248967"/>
              <a:gd name="connsiteY1000" fmla="*/ 356694 h 1160647"/>
              <a:gd name="connsiteX1001" fmla="*/ 1045848 w 6248967"/>
              <a:gd name="connsiteY1001" fmla="*/ 328590 h 1160647"/>
              <a:gd name="connsiteX1002" fmla="*/ 1047875 w 6248967"/>
              <a:gd name="connsiteY1002" fmla="*/ 328590 h 1160647"/>
              <a:gd name="connsiteX1003" fmla="*/ 1062062 w 6248967"/>
              <a:gd name="connsiteY1003" fmla="*/ 328590 h 1160647"/>
              <a:gd name="connsiteX1004" fmla="*/ 1098542 w 6248967"/>
              <a:gd name="connsiteY1004" fmla="*/ 246443 h 1160647"/>
              <a:gd name="connsiteX1005" fmla="*/ 1102596 w 6248967"/>
              <a:gd name="connsiteY1005"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6248967" h="1160647">
                <a:moveTo>
                  <a:pt x="5466852" y="756158"/>
                </a:moveTo>
                <a:cubicBezTo>
                  <a:pt x="5466852" y="756158"/>
                  <a:pt x="5466852" y="756158"/>
                  <a:pt x="5504746" y="756158"/>
                </a:cubicBezTo>
                <a:cubicBezTo>
                  <a:pt x="5504746" y="756158"/>
                  <a:pt x="5504746" y="756158"/>
                  <a:pt x="5504746" y="757902"/>
                </a:cubicBezTo>
                <a:lnTo>
                  <a:pt x="5504746" y="770106"/>
                </a:lnTo>
                <a:cubicBezTo>
                  <a:pt x="5504746" y="770106"/>
                  <a:pt x="5504746" y="770106"/>
                  <a:pt x="5542639" y="770106"/>
                </a:cubicBezTo>
                <a:cubicBezTo>
                  <a:pt x="5542639" y="770106"/>
                  <a:pt x="5542639" y="770106"/>
                  <a:pt x="5542639" y="860767"/>
                </a:cubicBezTo>
                <a:cubicBezTo>
                  <a:pt x="5542639" y="860767"/>
                  <a:pt x="5542639" y="860767"/>
                  <a:pt x="5544032" y="860767"/>
                </a:cubicBezTo>
                <a:lnTo>
                  <a:pt x="5553784" y="860767"/>
                </a:lnTo>
                <a:cubicBezTo>
                  <a:pt x="5553784" y="860767"/>
                  <a:pt x="5553784" y="860767"/>
                  <a:pt x="5553784" y="993272"/>
                </a:cubicBezTo>
                <a:cubicBezTo>
                  <a:pt x="5553784" y="993272"/>
                  <a:pt x="5553784" y="993272"/>
                  <a:pt x="5556013" y="993272"/>
                </a:cubicBezTo>
                <a:lnTo>
                  <a:pt x="5571616" y="993272"/>
                </a:lnTo>
                <a:cubicBezTo>
                  <a:pt x="5571616" y="993272"/>
                  <a:pt x="5571616" y="993272"/>
                  <a:pt x="5571616" y="907260"/>
                </a:cubicBezTo>
                <a:cubicBezTo>
                  <a:pt x="5571616" y="907260"/>
                  <a:pt x="5571616" y="907260"/>
                  <a:pt x="5572452" y="906679"/>
                </a:cubicBezTo>
                <a:lnTo>
                  <a:pt x="5578303" y="902611"/>
                </a:lnTo>
                <a:cubicBezTo>
                  <a:pt x="5582761" y="902611"/>
                  <a:pt x="5582761" y="902611"/>
                  <a:pt x="5582761" y="903773"/>
                </a:cubicBezTo>
                <a:lnTo>
                  <a:pt x="5582761" y="911910"/>
                </a:lnTo>
                <a:cubicBezTo>
                  <a:pt x="5582761" y="911910"/>
                  <a:pt x="5582761" y="911910"/>
                  <a:pt x="5584990" y="910747"/>
                </a:cubicBezTo>
                <a:lnTo>
                  <a:pt x="5600593" y="902611"/>
                </a:lnTo>
                <a:cubicBezTo>
                  <a:pt x="5600593" y="902611"/>
                  <a:pt x="5600593" y="902611"/>
                  <a:pt x="5602544" y="902611"/>
                </a:cubicBezTo>
                <a:lnTo>
                  <a:pt x="5616196" y="902611"/>
                </a:lnTo>
                <a:cubicBezTo>
                  <a:pt x="5616196" y="902611"/>
                  <a:pt x="5616196" y="902611"/>
                  <a:pt x="5616196" y="1060687"/>
                </a:cubicBezTo>
                <a:cubicBezTo>
                  <a:pt x="5616196" y="1060687"/>
                  <a:pt x="5616196" y="1060687"/>
                  <a:pt x="5647403" y="1065337"/>
                </a:cubicBezTo>
                <a:cubicBezTo>
                  <a:pt x="5647403" y="1063012"/>
                  <a:pt x="5647403" y="1060687"/>
                  <a:pt x="5647403" y="1058363"/>
                </a:cubicBezTo>
                <a:cubicBezTo>
                  <a:pt x="5658548" y="1058363"/>
                  <a:pt x="5669693" y="1058363"/>
                  <a:pt x="5680838" y="1058363"/>
                </a:cubicBezTo>
                <a:cubicBezTo>
                  <a:pt x="5680838" y="1046739"/>
                  <a:pt x="5680838" y="1037441"/>
                  <a:pt x="5680838" y="1028142"/>
                </a:cubicBezTo>
                <a:lnTo>
                  <a:pt x="5689754" y="1028142"/>
                </a:lnTo>
                <a:cubicBezTo>
                  <a:pt x="5689754" y="1014194"/>
                  <a:pt x="5689754" y="1002571"/>
                  <a:pt x="5689754" y="988623"/>
                </a:cubicBezTo>
                <a:cubicBezTo>
                  <a:pt x="5691983" y="988623"/>
                  <a:pt x="5694212" y="988623"/>
                  <a:pt x="5696441" y="988623"/>
                </a:cubicBezTo>
                <a:cubicBezTo>
                  <a:pt x="5696441" y="974675"/>
                  <a:pt x="5696441" y="963052"/>
                  <a:pt x="5696441" y="949104"/>
                </a:cubicBezTo>
                <a:cubicBezTo>
                  <a:pt x="5700899" y="949104"/>
                  <a:pt x="5705357" y="949104"/>
                  <a:pt x="5712044" y="949104"/>
                </a:cubicBezTo>
                <a:cubicBezTo>
                  <a:pt x="5727647" y="944455"/>
                  <a:pt x="5745479" y="935156"/>
                  <a:pt x="5761082" y="928182"/>
                </a:cubicBezTo>
                <a:cubicBezTo>
                  <a:pt x="5763311" y="921208"/>
                  <a:pt x="5763311" y="914234"/>
                  <a:pt x="5763311" y="907260"/>
                </a:cubicBezTo>
                <a:cubicBezTo>
                  <a:pt x="5765540" y="914234"/>
                  <a:pt x="5765540" y="921208"/>
                  <a:pt x="5767769" y="928182"/>
                </a:cubicBezTo>
                <a:cubicBezTo>
                  <a:pt x="5785601" y="937481"/>
                  <a:pt x="5801204" y="946779"/>
                  <a:pt x="5819036" y="956078"/>
                </a:cubicBezTo>
                <a:cubicBezTo>
                  <a:pt x="5819036" y="953759"/>
                  <a:pt x="5819036" y="951441"/>
                  <a:pt x="5819036" y="951429"/>
                </a:cubicBezTo>
                <a:cubicBezTo>
                  <a:pt x="5823494" y="951429"/>
                  <a:pt x="5827953" y="951429"/>
                  <a:pt x="5832411" y="951429"/>
                </a:cubicBezTo>
                <a:cubicBezTo>
                  <a:pt x="5832411" y="963052"/>
                  <a:pt x="5832411" y="977000"/>
                  <a:pt x="5832411" y="988623"/>
                </a:cubicBezTo>
                <a:cubicBezTo>
                  <a:pt x="5834640" y="988623"/>
                  <a:pt x="5836869" y="988623"/>
                  <a:pt x="5839098" y="988623"/>
                </a:cubicBezTo>
                <a:cubicBezTo>
                  <a:pt x="5839098" y="1002571"/>
                  <a:pt x="5839098" y="1016519"/>
                  <a:pt x="5839098" y="1032791"/>
                </a:cubicBezTo>
                <a:cubicBezTo>
                  <a:pt x="5841327" y="1032791"/>
                  <a:pt x="5843556" y="1032791"/>
                  <a:pt x="5845785" y="1032791"/>
                </a:cubicBezTo>
                <a:cubicBezTo>
                  <a:pt x="5845785" y="1039765"/>
                  <a:pt x="5845785" y="1046739"/>
                  <a:pt x="5845785" y="1053713"/>
                </a:cubicBezTo>
                <a:cubicBezTo>
                  <a:pt x="5850243" y="1053713"/>
                  <a:pt x="5854701" y="1053713"/>
                  <a:pt x="5859159" y="1053713"/>
                </a:cubicBezTo>
                <a:cubicBezTo>
                  <a:pt x="5859159" y="1065337"/>
                  <a:pt x="5859159" y="1074635"/>
                  <a:pt x="5859159" y="1086258"/>
                </a:cubicBezTo>
                <a:cubicBezTo>
                  <a:pt x="5888136" y="1083934"/>
                  <a:pt x="5914884" y="1081609"/>
                  <a:pt x="5943861" y="1079284"/>
                </a:cubicBezTo>
                <a:cubicBezTo>
                  <a:pt x="5943861" y="1067661"/>
                  <a:pt x="5943861" y="1058363"/>
                  <a:pt x="5943861" y="1046739"/>
                </a:cubicBezTo>
                <a:cubicBezTo>
                  <a:pt x="5959464" y="1046739"/>
                  <a:pt x="5975067" y="1046739"/>
                  <a:pt x="5988441" y="1046739"/>
                </a:cubicBezTo>
                <a:cubicBezTo>
                  <a:pt x="5988441" y="1039765"/>
                  <a:pt x="5988441" y="1035116"/>
                  <a:pt x="5988441" y="1028142"/>
                </a:cubicBezTo>
                <a:cubicBezTo>
                  <a:pt x="6019648" y="1028142"/>
                  <a:pt x="6050854" y="1028142"/>
                  <a:pt x="6082060" y="1028142"/>
                </a:cubicBezTo>
                <a:cubicBezTo>
                  <a:pt x="6082060" y="1032791"/>
                  <a:pt x="6082060" y="1035116"/>
                  <a:pt x="6082060" y="1039765"/>
                </a:cubicBezTo>
                <a:cubicBezTo>
                  <a:pt x="6102121" y="1039765"/>
                  <a:pt x="6122182" y="1039765"/>
                  <a:pt x="6142243" y="1039765"/>
                </a:cubicBezTo>
                <a:cubicBezTo>
                  <a:pt x="6142243" y="1042090"/>
                  <a:pt x="6142243" y="1044415"/>
                  <a:pt x="6142243" y="1046739"/>
                </a:cubicBezTo>
                <a:cubicBezTo>
                  <a:pt x="6146701" y="1046739"/>
                  <a:pt x="6153388" y="1046739"/>
                  <a:pt x="6160075" y="1046739"/>
                </a:cubicBezTo>
                <a:cubicBezTo>
                  <a:pt x="6160075" y="1049064"/>
                  <a:pt x="6160075" y="1051389"/>
                  <a:pt x="6160075" y="1053713"/>
                </a:cubicBezTo>
                <a:cubicBezTo>
                  <a:pt x="6164533" y="1053713"/>
                  <a:pt x="6171220" y="1053713"/>
                  <a:pt x="6175678" y="1053713"/>
                </a:cubicBezTo>
                <a:cubicBezTo>
                  <a:pt x="6175678" y="1047044"/>
                  <a:pt x="6175678" y="1040375"/>
                  <a:pt x="6175678" y="1033706"/>
                </a:cubicBezTo>
                <a:lnTo>
                  <a:pt x="6248967" y="1160647"/>
                </a:lnTo>
                <a:cubicBezTo>
                  <a:pt x="5767237" y="1160647"/>
                  <a:pt x="5049492" y="1160647"/>
                  <a:pt x="3980101" y="1160647"/>
                </a:cubicBezTo>
                <a:cubicBezTo>
                  <a:pt x="3980101" y="1160647"/>
                  <a:pt x="3980101" y="1160647"/>
                  <a:pt x="3980101" y="1063012"/>
                </a:cubicBezTo>
                <a:cubicBezTo>
                  <a:pt x="3980101" y="1063012"/>
                  <a:pt x="3980101" y="1063012"/>
                  <a:pt x="3980937" y="1063593"/>
                </a:cubicBezTo>
                <a:lnTo>
                  <a:pt x="3986788" y="1067661"/>
                </a:lnTo>
                <a:cubicBezTo>
                  <a:pt x="3986788" y="1067661"/>
                  <a:pt x="3986788" y="1067661"/>
                  <a:pt x="3993475" y="1037441"/>
                </a:cubicBezTo>
                <a:cubicBezTo>
                  <a:pt x="3993475" y="1037441"/>
                  <a:pt x="3993475" y="1037441"/>
                  <a:pt x="3994311" y="1037441"/>
                </a:cubicBezTo>
                <a:lnTo>
                  <a:pt x="4000162" y="1037441"/>
                </a:lnTo>
                <a:cubicBezTo>
                  <a:pt x="4000162" y="1037441"/>
                  <a:pt x="4000162" y="1037441"/>
                  <a:pt x="4009078" y="967701"/>
                </a:cubicBezTo>
                <a:lnTo>
                  <a:pt x="4004620" y="963052"/>
                </a:lnTo>
                <a:cubicBezTo>
                  <a:pt x="4004620" y="963052"/>
                  <a:pt x="4004620" y="963052"/>
                  <a:pt x="4004620" y="962180"/>
                </a:cubicBezTo>
                <a:lnTo>
                  <a:pt x="4004620" y="956078"/>
                </a:lnTo>
                <a:cubicBezTo>
                  <a:pt x="4004620" y="956078"/>
                  <a:pt x="4004620" y="956078"/>
                  <a:pt x="4005456" y="955497"/>
                </a:cubicBezTo>
                <a:lnTo>
                  <a:pt x="4011307" y="951429"/>
                </a:lnTo>
                <a:cubicBezTo>
                  <a:pt x="4011307" y="951429"/>
                  <a:pt x="4011307" y="951429"/>
                  <a:pt x="4011586" y="949685"/>
                </a:cubicBezTo>
                <a:lnTo>
                  <a:pt x="4013536" y="937481"/>
                </a:lnTo>
                <a:cubicBezTo>
                  <a:pt x="4013536" y="937481"/>
                  <a:pt x="4013536" y="937481"/>
                  <a:pt x="4014094" y="939224"/>
                </a:cubicBezTo>
                <a:lnTo>
                  <a:pt x="4017994" y="951429"/>
                </a:lnTo>
                <a:lnTo>
                  <a:pt x="4022452" y="956078"/>
                </a:lnTo>
                <a:cubicBezTo>
                  <a:pt x="4022452" y="956078"/>
                  <a:pt x="4022452" y="956078"/>
                  <a:pt x="4022452" y="957240"/>
                </a:cubicBezTo>
                <a:lnTo>
                  <a:pt x="4022452" y="965377"/>
                </a:lnTo>
                <a:lnTo>
                  <a:pt x="4017994" y="967701"/>
                </a:lnTo>
                <a:cubicBezTo>
                  <a:pt x="4017994" y="967701"/>
                  <a:pt x="4017994" y="967701"/>
                  <a:pt x="4029140" y="1035116"/>
                </a:cubicBezTo>
                <a:cubicBezTo>
                  <a:pt x="4029140" y="1035116"/>
                  <a:pt x="4029140" y="1035116"/>
                  <a:pt x="4030254" y="1035116"/>
                </a:cubicBezTo>
                <a:lnTo>
                  <a:pt x="4038056" y="1035116"/>
                </a:lnTo>
                <a:cubicBezTo>
                  <a:pt x="4038056" y="1035116"/>
                  <a:pt x="4038056" y="1035116"/>
                  <a:pt x="4044743" y="1067661"/>
                </a:cubicBezTo>
                <a:cubicBezTo>
                  <a:pt x="4044743" y="1067661"/>
                  <a:pt x="4044743" y="1067661"/>
                  <a:pt x="4078178" y="1074635"/>
                </a:cubicBezTo>
                <a:cubicBezTo>
                  <a:pt x="4078178" y="1074635"/>
                  <a:pt x="4078178" y="1074635"/>
                  <a:pt x="4078178" y="1035116"/>
                </a:cubicBezTo>
                <a:cubicBezTo>
                  <a:pt x="4078178" y="1035116"/>
                  <a:pt x="4078178" y="1035116"/>
                  <a:pt x="4133903" y="1035116"/>
                </a:cubicBezTo>
                <a:cubicBezTo>
                  <a:pt x="4133903" y="1035116"/>
                  <a:pt x="4133903" y="1035116"/>
                  <a:pt x="4156193" y="1051389"/>
                </a:cubicBezTo>
                <a:cubicBezTo>
                  <a:pt x="4156193" y="1051389"/>
                  <a:pt x="4156193" y="1051389"/>
                  <a:pt x="4157586" y="1051389"/>
                </a:cubicBezTo>
                <a:lnTo>
                  <a:pt x="4167338" y="1051389"/>
                </a:lnTo>
                <a:cubicBezTo>
                  <a:pt x="4167338" y="1051389"/>
                  <a:pt x="4167338" y="1051389"/>
                  <a:pt x="4168731" y="1049355"/>
                </a:cubicBezTo>
                <a:lnTo>
                  <a:pt x="4178483" y="1035116"/>
                </a:lnTo>
                <a:cubicBezTo>
                  <a:pt x="4178483" y="1035116"/>
                  <a:pt x="4178483" y="1035116"/>
                  <a:pt x="4180434" y="1035116"/>
                </a:cubicBezTo>
                <a:lnTo>
                  <a:pt x="4194086" y="1035116"/>
                </a:lnTo>
                <a:cubicBezTo>
                  <a:pt x="4194086" y="1035116"/>
                  <a:pt x="4194086" y="1035116"/>
                  <a:pt x="4194086" y="1100206"/>
                </a:cubicBezTo>
                <a:cubicBezTo>
                  <a:pt x="4194086" y="1100206"/>
                  <a:pt x="4194086" y="1100206"/>
                  <a:pt x="4195201" y="1100497"/>
                </a:cubicBezTo>
                <a:lnTo>
                  <a:pt x="4203002" y="1102531"/>
                </a:lnTo>
                <a:cubicBezTo>
                  <a:pt x="4203002" y="1102531"/>
                  <a:pt x="4203002" y="1102531"/>
                  <a:pt x="4203002" y="1101369"/>
                </a:cubicBezTo>
                <a:lnTo>
                  <a:pt x="4203002" y="1093232"/>
                </a:lnTo>
                <a:cubicBezTo>
                  <a:pt x="4203002" y="1093232"/>
                  <a:pt x="4203002" y="1093232"/>
                  <a:pt x="4227522" y="1093232"/>
                </a:cubicBezTo>
                <a:cubicBezTo>
                  <a:pt x="4227522" y="1093232"/>
                  <a:pt x="4227522" y="1093232"/>
                  <a:pt x="4227522" y="995597"/>
                </a:cubicBezTo>
                <a:cubicBezTo>
                  <a:pt x="4229751" y="993272"/>
                  <a:pt x="4229751" y="993272"/>
                  <a:pt x="4281018" y="993272"/>
                </a:cubicBezTo>
                <a:cubicBezTo>
                  <a:pt x="4281018" y="993272"/>
                  <a:pt x="4281018" y="993272"/>
                  <a:pt x="4281018" y="991819"/>
                </a:cubicBezTo>
                <a:lnTo>
                  <a:pt x="4281018" y="981649"/>
                </a:lnTo>
                <a:cubicBezTo>
                  <a:pt x="4281018" y="981649"/>
                  <a:pt x="4281018" y="981649"/>
                  <a:pt x="4303308" y="981649"/>
                </a:cubicBezTo>
                <a:cubicBezTo>
                  <a:pt x="4303308" y="981649"/>
                  <a:pt x="4303308" y="981649"/>
                  <a:pt x="4303308" y="980487"/>
                </a:cubicBezTo>
                <a:lnTo>
                  <a:pt x="4303308" y="972351"/>
                </a:lnTo>
                <a:cubicBezTo>
                  <a:pt x="4303308" y="972351"/>
                  <a:pt x="4303308" y="972351"/>
                  <a:pt x="4347888" y="972351"/>
                </a:cubicBezTo>
                <a:cubicBezTo>
                  <a:pt x="4347888" y="972351"/>
                  <a:pt x="4347888" y="972351"/>
                  <a:pt x="4347888" y="993272"/>
                </a:cubicBezTo>
                <a:cubicBezTo>
                  <a:pt x="4347888" y="993272"/>
                  <a:pt x="4347888" y="993272"/>
                  <a:pt x="4350117" y="994435"/>
                </a:cubicBezTo>
                <a:lnTo>
                  <a:pt x="4365720" y="1002571"/>
                </a:lnTo>
                <a:cubicBezTo>
                  <a:pt x="4365720" y="1002571"/>
                  <a:pt x="4365720" y="1002571"/>
                  <a:pt x="4365720" y="1032791"/>
                </a:cubicBezTo>
                <a:cubicBezTo>
                  <a:pt x="4365720" y="1032791"/>
                  <a:pt x="4365720" y="1032791"/>
                  <a:pt x="4367113" y="1033373"/>
                </a:cubicBezTo>
                <a:lnTo>
                  <a:pt x="4376865" y="1037441"/>
                </a:lnTo>
                <a:cubicBezTo>
                  <a:pt x="4376865" y="1037441"/>
                  <a:pt x="4376865" y="1037441"/>
                  <a:pt x="4376865" y="1036279"/>
                </a:cubicBezTo>
                <a:lnTo>
                  <a:pt x="4376865" y="1028142"/>
                </a:lnTo>
                <a:cubicBezTo>
                  <a:pt x="4376865" y="1028142"/>
                  <a:pt x="4376865" y="1028142"/>
                  <a:pt x="4377980" y="1028142"/>
                </a:cubicBezTo>
                <a:lnTo>
                  <a:pt x="4385782" y="1028142"/>
                </a:lnTo>
                <a:cubicBezTo>
                  <a:pt x="4385782" y="1028142"/>
                  <a:pt x="4385782" y="1028142"/>
                  <a:pt x="4385782" y="1027270"/>
                </a:cubicBezTo>
                <a:lnTo>
                  <a:pt x="4385782" y="1021168"/>
                </a:lnTo>
                <a:cubicBezTo>
                  <a:pt x="4385782" y="1021168"/>
                  <a:pt x="4385782" y="1021168"/>
                  <a:pt x="4384667" y="1021168"/>
                </a:cubicBezTo>
                <a:lnTo>
                  <a:pt x="4376865" y="1021168"/>
                </a:lnTo>
                <a:cubicBezTo>
                  <a:pt x="4376865" y="1021168"/>
                  <a:pt x="4376865" y="1021168"/>
                  <a:pt x="4376865" y="1020006"/>
                </a:cubicBezTo>
                <a:lnTo>
                  <a:pt x="4376865" y="1011870"/>
                </a:lnTo>
                <a:cubicBezTo>
                  <a:pt x="4376865" y="1011870"/>
                  <a:pt x="4376865" y="1011870"/>
                  <a:pt x="4377980" y="1011870"/>
                </a:cubicBezTo>
                <a:lnTo>
                  <a:pt x="4385782" y="1011870"/>
                </a:lnTo>
                <a:cubicBezTo>
                  <a:pt x="4385782" y="1011870"/>
                  <a:pt x="4385782" y="1011870"/>
                  <a:pt x="4385782" y="1010707"/>
                </a:cubicBezTo>
                <a:lnTo>
                  <a:pt x="4385782" y="1002571"/>
                </a:lnTo>
                <a:cubicBezTo>
                  <a:pt x="4385782" y="1002571"/>
                  <a:pt x="4385782" y="1002571"/>
                  <a:pt x="4384667" y="1002571"/>
                </a:cubicBezTo>
                <a:lnTo>
                  <a:pt x="4376865" y="1002571"/>
                </a:lnTo>
                <a:cubicBezTo>
                  <a:pt x="4376865" y="1002571"/>
                  <a:pt x="4376865" y="1002571"/>
                  <a:pt x="4376865" y="1001409"/>
                </a:cubicBezTo>
                <a:lnTo>
                  <a:pt x="4376865" y="993272"/>
                </a:lnTo>
                <a:cubicBezTo>
                  <a:pt x="4376865" y="993272"/>
                  <a:pt x="4376865" y="993272"/>
                  <a:pt x="4377980" y="993272"/>
                </a:cubicBezTo>
                <a:lnTo>
                  <a:pt x="4385782" y="993272"/>
                </a:lnTo>
                <a:cubicBezTo>
                  <a:pt x="4385782" y="993272"/>
                  <a:pt x="4385782" y="993272"/>
                  <a:pt x="4385782" y="992401"/>
                </a:cubicBezTo>
                <a:lnTo>
                  <a:pt x="4385782" y="986299"/>
                </a:lnTo>
                <a:cubicBezTo>
                  <a:pt x="4385782" y="986299"/>
                  <a:pt x="4385782" y="986299"/>
                  <a:pt x="4384667" y="986299"/>
                </a:cubicBezTo>
                <a:lnTo>
                  <a:pt x="4376865" y="986299"/>
                </a:lnTo>
                <a:cubicBezTo>
                  <a:pt x="4376865" y="986299"/>
                  <a:pt x="4376865" y="986299"/>
                  <a:pt x="4376865" y="985136"/>
                </a:cubicBezTo>
                <a:lnTo>
                  <a:pt x="4376865" y="977000"/>
                </a:lnTo>
                <a:cubicBezTo>
                  <a:pt x="4376865" y="977000"/>
                  <a:pt x="4376865" y="977000"/>
                  <a:pt x="4377980" y="977000"/>
                </a:cubicBezTo>
                <a:lnTo>
                  <a:pt x="4385782" y="977000"/>
                </a:lnTo>
                <a:cubicBezTo>
                  <a:pt x="4385782" y="977000"/>
                  <a:pt x="4385782" y="977000"/>
                  <a:pt x="4385782" y="975838"/>
                </a:cubicBezTo>
                <a:lnTo>
                  <a:pt x="4385782" y="967701"/>
                </a:lnTo>
                <a:cubicBezTo>
                  <a:pt x="4385782" y="967701"/>
                  <a:pt x="4385782" y="967701"/>
                  <a:pt x="4384667" y="967701"/>
                </a:cubicBezTo>
                <a:lnTo>
                  <a:pt x="4376865" y="967701"/>
                </a:lnTo>
                <a:cubicBezTo>
                  <a:pt x="4376865" y="967701"/>
                  <a:pt x="4376865" y="967701"/>
                  <a:pt x="4376865" y="966830"/>
                </a:cubicBezTo>
                <a:lnTo>
                  <a:pt x="4376865" y="960727"/>
                </a:lnTo>
                <a:cubicBezTo>
                  <a:pt x="4376865" y="960727"/>
                  <a:pt x="4376865" y="960727"/>
                  <a:pt x="4377980" y="960727"/>
                </a:cubicBezTo>
                <a:lnTo>
                  <a:pt x="4385782" y="960727"/>
                </a:lnTo>
                <a:cubicBezTo>
                  <a:pt x="4385782" y="960727"/>
                  <a:pt x="4385782" y="960727"/>
                  <a:pt x="4385782" y="959565"/>
                </a:cubicBezTo>
                <a:lnTo>
                  <a:pt x="4385782" y="951429"/>
                </a:lnTo>
                <a:cubicBezTo>
                  <a:pt x="4385782" y="951429"/>
                  <a:pt x="4385782" y="951429"/>
                  <a:pt x="4384667" y="951429"/>
                </a:cubicBezTo>
                <a:lnTo>
                  <a:pt x="4376865" y="951429"/>
                </a:lnTo>
                <a:cubicBezTo>
                  <a:pt x="4376865" y="951429"/>
                  <a:pt x="4376865" y="951429"/>
                  <a:pt x="4376865" y="950267"/>
                </a:cubicBezTo>
                <a:lnTo>
                  <a:pt x="4376865" y="942130"/>
                </a:lnTo>
                <a:cubicBezTo>
                  <a:pt x="4376865" y="942130"/>
                  <a:pt x="4376865" y="942130"/>
                  <a:pt x="4377980" y="942130"/>
                </a:cubicBezTo>
                <a:lnTo>
                  <a:pt x="4385782" y="942130"/>
                </a:lnTo>
                <a:cubicBezTo>
                  <a:pt x="4385782" y="942130"/>
                  <a:pt x="4385782" y="942130"/>
                  <a:pt x="4385782" y="940968"/>
                </a:cubicBezTo>
                <a:lnTo>
                  <a:pt x="4385782" y="932832"/>
                </a:lnTo>
                <a:cubicBezTo>
                  <a:pt x="4385782" y="932832"/>
                  <a:pt x="4385782" y="932832"/>
                  <a:pt x="4384667" y="932832"/>
                </a:cubicBezTo>
                <a:lnTo>
                  <a:pt x="4376865" y="932832"/>
                </a:lnTo>
                <a:cubicBezTo>
                  <a:pt x="4376865" y="932832"/>
                  <a:pt x="4376865" y="932832"/>
                  <a:pt x="4376865" y="931960"/>
                </a:cubicBezTo>
                <a:lnTo>
                  <a:pt x="4376865" y="925858"/>
                </a:lnTo>
                <a:cubicBezTo>
                  <a:pt x="4376865" y="925858"/>
                  <a:pt x="4376865" y="925858"/>
                  <a:pt x="4377980" y="925858"/>
                </a:cubicBezTo>
                <a:lnTo>
                  <a:pt x="4385782" y="925858"/>
                </a:lnTo>
                <a:cubicBezTo>
                  <a:pt x="4385782" y="925858"/>
                  <a:pt x="4385782" y="925858"/>
                  <a:pt x="4385782" y="924695"/>
                </a:cubicBezTo>
                <a:lnTo>
                  <a:pt x="4385782" y="916559"/>
                </a:lnTo>
                <a:cubicBezTo>
                  <a:pt x="4385782" y="916559"/>
                  <a:pt x="4385782" y="916559"/>
                  <a:pt x="4384667" y="916559"/>
                </a:cubicBezTo>
                <a:lnTo>
                  <a:pt x="4376865" y="916559"/>
                </a:lnTo>
                <a:cubicBezTo>
                  <a:pt x="4376865" y="916559"/>
                  <a:pt x="4376865" y="916559"/>
                  <a:pt x="4376865" y="915397"/>
                </a:cubicBezTo>
                <a:lnTo>
                  <a:pt x="4376865" y="907260"/>
                </a:lnTo>
                <a:cubicBezTo>
                  <a:pt x="4376865" y="907260"/>
                  <a:pt x="4376865" y="907260"/>
                  <a:pt x="4377980" y="907260"/>
                </a:cubicBezTo>
                <a:lnTo>
                  <a:pt x="4385782" y="907260"/>
                </a:lnTo>
                <a:cubicBezTo>
                  <a:pt x="4385782" y="907260"/>
                  <a:pt x="4385782" y="907260"/>
                  <a:pt x="4385782" y="906389"/>
                </a:cubicBezTo>
                <a:lnTo>
                  <a:pt x="4385782" y="900287"/>
                </a:lnTo>
                <a:cubicBezTo>
                  <a:pt x="4385782" y="900287"/>
                  <a:pt x="4385782" y="900287"/>
                  <a:pt x="4384667" y="900287"/>
                </a:cubicBezTo>
                <a:lnTo>
                  <a:pt x="4376865" y="900287"/>
                </a:lnTo>
                <a:cubicBezTo>
                  <a:pt x="4376865" y="900287"/>
                  <a:pt x="4376865" y="900287"/>
                  <a:pt x="4376865" y="899124"/>
                </a:cubicBezTo>
                <a:lnTo>
                  <a:pt x="4376865" y="890988"/>
                </a:lnTo>
                <a:cubicBezTo>
                  <a:pt x="4376865" y="890988"/>
                  <a:pt x="4376865" y="890988"/>
                  <a:pt x="4377980" y="890988"/>
                </a:cubicBezTo>
                <a:lnTo>
                  <a:pt x="4385782" y="890988"/>
                </a:lnTo>
                <a:cubicBezTo>
                  <a:pt x="4385782" y="890988"/>
                  <a:pt x="4385782" y="890988"/>
                  <a:pt x="4385782" y="889826"/>
                </a:cubicBezTo>
                <a:lnTo>
                  <a:pt x="4385782" y="881689"/>
                </a:lnTo>
                <a:cubicBezTo>
                  <a:pt x="4385782" y="881689"/>
                  <a:pt x="4385782" y="881689"/>
                  <a:pt x="4384667" y="881689"/>
                </a:cubicBezTo>
                <a:lnTo>
                  <a:pt x="4376865" y="881689"/>
                </a:lnTo>
                <a:cubicBezTo>
                  <a:pt x="4376865" y="881689"/>
                  <a:pt x="4376865" y="881689"/>
                  <a:pt x="4376865" y="880527"/>
                </a:cubicBezTo>
                <a:lnTo>
                  <a:pt x="4376865" y="872391"/>
                </a:lnTo>
                <a:cubicBezTo>
                  <a:pt x="4376865" y="872391"/>
                  <a:pt x="4376865" y="872391"/>
                  <a:pt x="4377980" y="872391"/>
                </a:cubicBezTo>
                <a:lnTo>
                  <a:pt x="4385782" y="872391"/>
                </a:lnTo>
                <a:cubicBezTo>
                  <a:pt x="4385782" y="872391"/>
                  <a:pt x="4385782" y="872391"/>
                  <a:pt x="4385782" y="871519"/>
                </a:cubicBezTo>
                <a:lnTo>
                  <a:pt x="4385782" y="865417"/>
                </a:lnTo>
                <a:cubicBezTo>
                  <a:pt x="4385782" y="865417"/>
                  <a:pt x="4385782" y="865417"/>
                  <a:pt x="4384667" y="865417"/>
                </a:cubicBezTo>
                <a:lnTo>
                  <a:pt x="4376865" y="865417"/>
                </a:lnTo>
                <a:cubicBezTo>
                  <a:pt x="4376865" y="865417"/>
                  <a:pt x="4376865" y="865417"/>
                  <a:pt x="4376865" y="864255"/>
                </a:cubicBezTo>
                <a:lnTo>
                  <a:pt x="4376865" y="856118"/>
                </a:lnTo>
                <a:cubicBezTo>
                  <a:pt x="4376865" y="856118"/>
                  <a:pt x="4376865" y="856118"/>
                  <a:pt x="4377980" y="856118"/>
                </a:cubicBezTo>
                <a:lnTo>
                  <a:pt x="4385782" y="856118"/>
                </a:lnTo>
                <a:cubicBezTo>
                  <a:pt x="4385782" y="856118"/>
                  <a:pt x="4385782" y="856118"/>
                  <a:pt x="4385782" y="854956"/>
                </a:cubicBezTo>
                <a:lnTo>
                  <a:pt x="4385782" y="846820"/>
                </a:lnTo>
                <a:cubicBezTo>
                  <a:pt x="4385782" y="846820"/>
                  <a:pt x="4385782" y="846820"/>
                  <a:pt x="4384667" y="846820"/>
                </a:cubicBezTo>
                <a:lnTo>
                  <a:pt x="4376865" y="846820"/>
                </a:lnTo>
                <a:cubicBezTo>
                  <a:pt x="4376865" y="846820"/>
                  <a:pt x="4376865" y="846820"/>
                  <a:pt x="4376865" y="845657"/>
                </a:cubicBezTo>
                <a:lnTo>
                  <a:pt x="4376865" y="837521"/>
                </a:lnTo>
                <a:cubicBezTo>
                  <a:pt x="4376865" y="837521"/>
                  <a:pt x="4376865" y="837521"/>
                  <a:pt x="4377980" y="837521"/>
                </a:cubicBezTo>
                <a:lnTo>
                  <a:pt x="4385782" y="837521"/>
                </a:lnTo>
                <a:cubicBezTo>
                  <a:pt x="4385782" y="837521"/>
                  <a:pt x="4385782" y="837521"/>
                  <a:pt x="4385782" y="836649"/>
                </a:cubicBezTo>
                <a:lnTo>
                  <a:pt x="4385782" y="830547"/>
                </a:lnTo>
                <a:cubicBezTo>
                  <a:pt x="4385782" y="830547"/>
                  <a:pt x="4385782" y="830547"/>
                  <a:pt x="4384667" y="830547"/>
                </a:cubicBezTo>
                <a:lnTo>
                  <a:pt x="4376865" y="830547"/>
                </a:lnTo>
                <a:cubicBezTo>
                  <a:pt x="4376865" y="830547"/>
                  <a:pt x="4376865" y="830547"/>
                  <a:pt x="4376865" y="829385"/>
                </a:cubicBezTo>
                <a:lnTo>
                  <a:pt x="4376865" y="821248"/>
                </a:lnTo>
                <a:cubicBezTo>
                  <a:pt x="4376865" y="821248"/>
                  <a:pt x="4376865" y="821248"/>
                  <a:pt x="4377980" y="821248"/>
                </a:cubicBezTo>
                <a:lnTo>
                  <a:pt x="4385782" y="821248"/>
                </a:lnTo>
                <a:cubicBezTo>
                  <a:pt x="4385782" y="821248"/>
                  <a:pt x="4385782" y="821248"/>
                  <a:pt x="4384667" y="819505"/>
                </a:cubicBezTo>
                <a:lnTo>
                  <a:pt x="4376865" y="807301"/>
                </a:lnTo>
                <a:cubicBezTo>
                  <a:pt x="4376865" y="807301"/>
                  <a:pt x="4376865" y="807301"/>
                  <a:pt x="4376865" y="770106"/>
                </a:cubicBezTo>
                <a:cubicBezTo>
                  <a:pt x="4376865" y="770106"/>
                  <a:pt x="4376865" y="770106"/>
                  <a:pt x="4526209" y="770106"/>
                </a:cubicBezTo>
                <a:cubicBezTo>
                  <a:pt x="4526209" y="770106"/>
                  <a:pt x="4526209" y="770106"/>
                  <a:pt x="4539583" y="791028"/>
                </a:cubicBezTo>
                <a:cubicBezTo>
                  <a:pt x="4539583" y="791028"/>
                  <a:pt x="4539583" y="791028"/>
                  <a:pt x="4539583" y="837521"/>
                </a:cubicBezTo>
                <a:cubicBezTo>
                  <a:pt x="4539583" y="837521"/>
                  <a:pt x="4539583" y="837521"/>
                  <a:pt x="4538469" y="837521"/>
                </a:cubicBezTo>
                <a:lnTo>
                  <a:pt x="4530667" y="837521"/>
                </a:lnTo>
                <a:cubicBezTo>
                  <a:pt x="4530667" y="837521"/>
                  <a:pt x="4530667" y="837521"/>
                  <a:pt x="4530667" y="838683"/>
                </a:cubicBezTo>
                <a:lnTo>
                  <a:pt x="4530667" y="846820"/>
                </a:lnTo>
                <a:cubicBezTo>
                  <a:pt x="4530667" y="846820"/>
                  <a:pt x="4530667" y="846820"/>
                  <a:pt x="4531782" y="846820"/>
                </a:cubicBezTo>
                <a:lnTo>
                  <a:pt x="4539583" y="846820"/>
                </a:lnTo>
                <a:cubicBezTo>
                  <a:pt x="4539583" y="846820"/>
                  <a:pt x="4539583" y="846820"/>
                  <a:pt x="4539583" y="847982"/>
                </a:cubicBezTo>
                <a:lnTo>
                  <a:pt x="4539583" y="856118"/>
                </a:lnTo>
                <a:cubicBezTo>
                  <a:pt x="4539583" y="856118"/>
                  <a:pt x="4539583" y="856118"/>
                  <a:pt x="4538469" y="856118"/>
                </a:cubicBezTo>
                <a:lnTo>
                  <a:pt x="4530667" y="856118"/>
                </a:lnTo>
                <a:cubicBezTo>
                  <a:pt x="4530667" y="856118"/>
                  <a:pt x="4530667" y="856118"/>
                  <a:pt x="4530667" y="857280"/>
                </a:cubicBezTo>
                <a:lnTo>
                  <a:pt x="4530667" y="865417"/>
                </a:lnTo>
                <a:cubicBezTo>
                  <a:pt x="4530667" y="865417"/>
                  <a:pt x="4530667" y="865417"/>
                  <a:pt x="4531782" y="865417"/>
                </a:cubicBezTo>
                <a:lnTo>
                  <a:pt x="4539583" y="865417"/>
                </a:lnTo>
                <a:cubicBezTo>
                  <a:pt x="4539583" y="865417"/>
                  <a:pt x="4539583" y="865417"/>
                  <a:pt x="4539583" y="866289"/>
                </a:cubicBezTo>
                <a:lnTo>
                  <a:pt x="4539583" y="872391"/>
                </a:lnTo>
                <a:cubicBezTo>
                  <a:pt x="4539583" y="872391"/>
                  <a:pt x="4539583" y="872391"/>
                  <a:pt x="4538469" y="872391"/>
                </a:cubicBezTo>
                <a:lnTo>
                  <a:pt x="4530667" y="872391"/>
                </a:lnTo>
                <a:cubicBezTo>
                  <a:pt x="4530667" y="872391"/>
                  <a:pt x="4530667" y="872391"/>
                  <a:pt x="4530667" y="873553"/>
                </a:cubicBezTo>
                <a:lnTo>
                  <a:pt x="4530667" y="881689"/>
                </a:lnTo>
                <a:cubicBezTo>
                  <a:pt x="4530667" y="881689"/>
                  <a:pt x="4530667" y="881689"/>
                  <a:pt x="4531782" y="881689"/>
                </a:cubicBezTo>
                <a:lnTo>
                  <a:pt x="4539583" y="881689"/>
                </a:lnTo>
                <a:cubicBezTo>
                  <a:pt x="4539583" y="881689"/>
                  <a:pt x="4539583" y="881689"/>
                  <a:pt x="4539583" y="882852"/>
                </a:cubicBezTo>
                <a:lnTo>
                  <a:pt x="4539583" y="890988"/>
                </a:lnTo>
                <a:cubicBezTo>
                  <a:pt x="4539583" y="890988"/>
                  <a:pt x="4539583" y="890988"/>
                  <a:pt x="4538469" y="890988"/>
                </a:cubicBezTo>
                <a:lnTo>
                  <a:pt x="4530667" y="890988"/>
                </a:lnTo>
                <a:cubicBezTo>
                  <a:pt x="4530667" y="890988"/>
                  <a:pt x="4530667" y="890988"/>
                  <a:pt x="4530667" y="892150"/>
                </a:cubicBezTo>
                <a:lnTo>
                  <a:pt x="4530667" y="900287"/>
                </a:lnTo>
                <a:cubicBezTo>
                  <a:pt x="4530667" y="900287"/>
                  <a:pt x="4530667" y="900287"/>
                  <a:pt x="4531782" y="900287"/>
                </a:cubicBezTo>
                <a:lnTo>
                  <a:pt x="4539583" y="900287"/>
                </a:lnTo>
                <a:cubicBezTo>
                  <a:pt x="4539583" y="900287"/>
                  <a:pt x="4539583" y="900287"/>
                  <a:pt x="4539583" y="901158"/>
                </a:cubicBezTo>
                <a:lnTo>
                  <a:pt x="4539583" y="907260"/>
                </a:lnTo>
                <a:cubicBezTo>
                  <a:pt x="4539583" y="907260"/>
                  <a:pt x="4539583" y="907260"/>
                  <a:pt x="4538469" y="907260"/>
                </a:cubicBezTo>
                <a:lnTo>
                  <a:pt x="4530667" y="907260"/>
                </a:lnTo>
                <a:cubicBezTo>
                  <a:pt x="4530667" y="907260"/>
                  <a:pt x="4530667" y="907260"/>
                  <a:pt x="4530667" y="908423"/>
                </a:cubicBezTo>
                <a:lnTo>
                  <a:pt x="4530667" y="916559"/>
                </a:lnTo>
                <a:cubicBezTo>
                  <a:pt x="4530667" y="916559"/>
                  <a:pt x="4530667" y="916559"/>
                  <a:pt x="4531782" y="916559"/>
                </a:cubicBezTo>
                <a:lnTo>
                  <a:pt x="4539583" y="916559"/>
                </a:lnTo>
                <a:cubicBezTo>
                  <a:pt x="4539583" y="916559"/>
                  <a:pt x="4539583" y="916559"/>
                  <a:pt x="4539583" y="917721"/>
                </a:cubicBezTo>
                <a:lnTo>
                  <a:pt x="4539583" y="925858"/>
                </a:lnTo>
                <a:cubicBezTo>
                  <a:pt x="4539583" y="925858"/>
                  <a:pt x="4539583" y="925858"/>
                  <a:pt x="4538469" y="925858"/>
                </a:cubicBezTo>
                <a:lnTo>
                  <a:pt x="4530667" y="925858"/>
                </a:lnTo>
                <a:cubicBezTo>
                  <a:pt x="4530667" y="925858"/>
                  <a:pt x="4530667" y="925858"/>
                  <a:pt x="4530667" y="926729"/>
                </a:cubicBezTo>
                <a:lnTo>
                  <a:pt x="4530667" y="932832"/>
                </a:lnTo>
                <a:cubicBezTo>
                  <a:pt x="4530667" y="932832"/>
                  <a:pt x="4530667" y="932832"/>
                  <a:pt x="4531782" y="932832"/>
                </a:cubicBezTo>
                <a:lnTo>
                  <a:pt x="4539583" y="932832"/>
                </a:lnTo>
                <a:cubicBezTo>
                  <a:pt x="4539583" y="932832"/>
                  <a:pt x="4539583" y="932832"/>
                  <a:pt x="4539583" y="933994"/>
                </a:cubicBezTo>
                <a:lnTo>
                  <a:pt x="4539583" y="942130"/>
                </a:lnTo>
                <a:cubicBezTo>
                  <a:pt x="4539583" y="942130"/>
                  <a:pt x="4539583" y="942130"/>
                  <a:pt x="4538469" y="942130"/>
                </a:cubicBezTo>
                <a:lnTo>
                  <a:pt x="4530667" y="942130"/>
                </a:lnTo>
                <a:cubicBezTo>
                  <a:pt x="4530667" y="942130"/>
                  <a:pt x="4530667" y="942130"/>
                  <a:pt x="4530667" y="943292"/>
                </a:cubicBezTo>
                <a:lnTo>
                  <a:pt x="4530667" y="951429"/>
                </a:lnTo>
                <a:cubicBezTo>
                  <a:pt x="4530667" y="951429"/>
                  <a:pt x="4530667" y="951429"/>
                  <a:pt x="4531782" y="951429"/>
                </a:cubicBezTo>
                <a:lnTo>
                  <a:pt x="4539583" y="951429"/>
                </a:lnTo>
                <a:cubicBezTo>
                  <a:pt x="4539583" y="951429"/>
                  <a:pt x="4539583" y="951429"/>
                  <a:pt x="4539583" y="952591"/>
                </a:cubicBezTo>
                <a:lnTo>
                  <a:pt x="4539583" y="960727"/>
                </a:lnTo>
                <a:cubicBezTo>
                  <a:pt x="4539583" y="960727"/>
                  <a:pt x="4539583" y="960727"/>
                  <a:pt x="4538469" y="960727"/>
                </a:cubicBezTo>
                <a:lnTo>
                  <a:pt x="4530667" y="960727"/>
                </a:lnTo>
                <a:cubicBezTo>
                  <a:pt x="4530667" y="960727"/>
                  <a:pt x="4530667" y="960727"/>
                  <a:pt x="4530667" y="961599"/>
                </a:cubicBezTo>
                <a:lnTo>
                  <a:pt x="4530667" y="967701"/>
                </a:lnTo>
                <a:cubicBezTo>
                  <a:pt x="4530667" y="967701"/>
                  <a:pt x="4530667" y="967701"/>
                  <a:pt x="4531782" y="967701"/>
                </a:cubicBezTo>
                <a:lnTo>
                  <a:pt x="4539583" y="967701"/>
                </a:lnTo>
                <a:cubicBezTo>
                  <a:pt x="4539583" y="967701"/>
                  <a:pt x="4539583" y="967701"/>
                  <a:pt x="4539583" y="968864"/>
                </a:cubicBezTo>
                <a:lnTo>
                  <a:pt x="4539583" y="977000"/>
                </a:lnTo>
                <a:cubicBezTo>
                  <a:pt x="4539583" y="977000"/>
                  <a:pt x="4539583" y="977000"/>
                  <a:pt x="4538469" y="977000"/>
                </a:cubicBezTo>
                <a:lnTo>
                  <a:pt x="4530667" y="977000"/>
                </a:lnTo>
                <a:cubicBezTo>
                  <a:pt x="4530667" y="977000"/>
                  <a:pt x="4530667" y="977000"/>
                  <a:pt x="4530667" y="978162"/>
                </a:cubicBezTo>
                <a:lnTo>
                  <a:pt x="4530667" y="986299"/>
                </a:lnTo>
                <a:cubicBezTo>
                  <a:pt x="4530667" y="986299"/>
                  <a:pt x="4530667" y="986299"/>
                  <a:pt x="4531782" y="986299"/>
                </a:cubicBezTo>
                <a:lnTo>
                  <a:pt x="4539583" y="986299"/>
                </a:lnTo>
                <a:cubicBezTo>
                  <a:pt x="4539583" y="986299"/>
                  <a:pt x="4539583" y="986299"/>
                  <a:pt x="4539583" y="987170"/>
                </a:cubicBezTo>
                <a:lnTo>
                  <a:pt x="4539583" y="993272"/>
                </a:lnTo>
                <a:cubicBezTo>
                  <a:pt x="4539583" y="993272"/>
                  <a:pt x="4539583" y="993272"/>
                  <a:pt x="4538469" y="993272"/>
                </a:cubicBezTo>
                <a:lnTo>
                  <a:pt x="4530667" y="993272"/>
                </a:lnTo>
                <a:cubicBezTo>
                  <a:pt x="4530667" y="993272"/>
                  <a:pt x="4530667" y="993272"/>
                  <a:pt x="4530667" y="994435"/>
                </a:cubicBezTo>
                <a:lnTo>
                  <a:pt x="4530667" y="1002571"/>
                </a:lnTo>
                <a:cubicBezTo>
                  <a:pt x="4530667" y="1002571"/>
                  <a:pt x="4530667" y="1002571"/>
                  <a:pt x="4531782" y="1002571"/>
                </a:cubicBezTo>
                <a:lnTo>
                  <a:pt x="4539583" y="1002571"/>
                </a:lnTo>
                <a:cubicBezTo>
                  <a:pt x="4539583" y="1002571"/>
                  <a:pt x="4539583" y="1002571"/>
                  <a:pt x="4539583" y="1003733"/>
                </a:cubicBezTo>
                <a:lnTo>
                  <a:pt x="4539583" y="1011870"/>
                </a:lnTo>
                <a:cubicBezTo>
                  <a:pt x="4539583" y="1011870"/>
                  <a:pt x="4539583" y="1011870"/>
                  <a:pt x="4538469" y="1011870"/>
                </a:cubicBezTo>
                <a:lnTo>
                  <a:pt x="4530667" y="1011870"/>
                </a:lnTo>
                <a:cubicBezTo>
                  <a:pt x="4530667" y="1011870"/>
                  <a:pt x="4530667" y="1011870"/>
                  <a:pt x="4530667" y="1013032"/>
                </a:cubicBezTo>
                <a:lnTo>
                  <a:pt x="4530667" y="1021168"/>
                </a:lnTo>
                <a:cubicBezTo>
                  <a:pt x="4530667" y="1021168"/>
                  <a:pt x="4530667" y="1021168"/>
                  <a:pt x="4531782" y="1021168"/>
                </a:cubicBezTo>
                <a:lnTo>
                  <a:pt x="4539583" y="1021168"/>
                </a:lnTo>
                <a:cubicBezTo>
                  <a:pt x="4539583" y="1021168"/>
                  <a:pt x="4539583" y="1021168"/>
                  <a:pt x="4539583" y="1022040"/>
                </a:cubicBezTo>
                <a:lnTo>
                  <a:pt x="4539583" y="1028142"/>
                </a:lnTo>
                <a:cubicBezTo>
                  <a:pt x="4539583" y="1028142"/>
                  <a:pt x="4539583" y="1028142"/>
                  <a:pt x="4538469" y="1028142"/>
                </a:cubicBezTo>
                <a:lnTo>
                  <a:pt x="4530667" y="1028142"/>
                </a:lnTo>
                <a:cubicBezTo>
                  <a:pt x="4530667" y="1028142"/>
                  <a:pt x="4530667" y="1028142"/>
                  <a:pt x="4530667" y="1029304"/>
                </a:cubicBezTo>
                <a:lnTo>
                  <a:pt x="4530667" y="1037441"/>
                </a:lnTo>
                <a:cubicBezTo>
                  <a:pt x="4530667" y="1037441"/>
                  <a:pt x="4530667" y="1037441"/>
                  <a:pt x="4555186" y="1058363"/>
                </a:cubicBezTo>
                <a:cubicBezTo>
                  <a:pt x="4555186" y="1063012"/>
                  <a:pt x="4555186" y="1063012"/>
                  <a:pt x="4554072" y="1063012"/>
                </a:cubicBezTo>
                <a:lnTo>
                  <a:pt x="4546270" y="1063012"/>
                </a:lnTo>
                <a:cubicBezTo>
                  <a:pt x="4546270" y="1063012"/>
                  <a:pt x="4546270" y="1063012"/>
                  <a:pt x="4546270" y="1088583"/>
                </a:cubicBezTo>
                <a:cubicBezTo>
                  <a:pt x="4546270" y="1088583"/>
                  <a:pt x="4546270" y="1088583"/>
                  <a:pt x="4547385" y="1088583"/>
                </a:cubicBezTo>
                <a:lnTo>
                  <a:pt x="4555186" y="1088583"/>
                </a:lnTo>
                <a:cubicBezTo>
                  <a:pt x="4555186" y="1088583"/>
                  <a:pt x="4555186" y="1088583"/>
                  <a:pt x="4555186" y="1087130"/>
                </a:cubicBezTo>
                <a:lnTo>
                  <a:pt x="4555186" y="1076960"/>
                </a:lnTo>
                <a:cubicBezTo>
                  <a:pt x="4555186" y="1076960"/>
                  <a:pt x="4555186" y="1076960"/>
                  <a:pt x="4556301" y="1076379"/>
                </a:cubicBezTo>
                <a:lnTo>
                  <a:pt x="4564102" y="1072311"/>
                </a:lnTo>
                <a:cubicBezTo>
                  <a:pt x="4564102" y="1072311"/>
                  <a:pt x="4564102" y="1072311"/>
                  <a:pt x="4566053" y="1072311"/>
                </a:cubicBezTo>
                <a:lnTo>
                  <a:pt x="4579706" y="1072311"/>
                </a:lnTo>
                <a:cubicBezTo>
                  <a:pt x="4579706" y="1072311"/>
                  <a:pt x="4579706" y="1072311"/>
                  <a:pt x="4579706" y="1073473"/>
                </a:cubicBezTo>
                <a:lnTo>
                  <a:pt x="4579706" y="1081609"/>
                </a:lnTo>
                <a:cubicBezTo>
                  <a:pt x="4579706" y="1081609"/>
                  <a:pt x="4579706" y="1081609"/>
                  <a:pt x="4581377" y="1081609"/>
                </a:cubicBezTo>
                <a:lnTo>
                  <a:pt x="4593080" y="1081609"/>
                </a:lnTo>
                <a:cubicBezTo>
                  <a:pt x="4593080" y="1086258"/>
                  <a:pt x="4593080" y="1086258"/>
                  <a:pt x="4594194" y="1086258"/>
                </a:cubicBezTo>
                <a:lnTo>
                  <a:pt x="4601996" y="1086258"/>
                </a:lnTo>
                <a:cubicBezTo>
                  <a:pt x="4601996" y="1086258"/>
                  <a:pt x="4601996" y="1086258"/>
                  <a:pt x="4626515" y="1118803"/>
                </a:cubicBezTo>
                <a:cubicBezTo>
                  <a:pt x="4626515" y="1118803"/>
                  <a:pt x="4626515" y="1118803"/>
                  <a:pt x="4626515" y="1153673"/>
                </a:cubicBezTo>
                <a:cubicBezTo>
                  <a:pt x="4626515" y="1153673"/>
                  <a:pt x="4626515" y="1153673"/>
                  <a:pt x="4627629" y="1153673"/>
                </a:cubicBezTo>
                <a:lnTo>
                  <a:pt x="4635431" y="1153673"/>
                </a:lnTo>
                <a:cubicBezTo>
                  <a:pt x="4635431" y="1153673"/>
                  <a:pt x="4635431" y="1153673"/>
                  <a:pt x="4635431" y="1151639"/>
                </a:cubicBezTo>
                <a:lnTo>
                  <a:pt x="4635431" y="1137401"/>
                </a:lnTo>
                <a:cubicBezTo>
                  <a:pt x="4635431" y="1137401"/>
                  <a:pt x="4635431" y="1137401"/>
                  <a:pt x="4636267" y="1137401"/>
                </a:cubicBezTo>
                <a:lnTo>
                  <a:pt x="4642118" y="1137401"/>
                </a:lnTo>
                <a:cubicBezTo>
                  <a:pt x="4642118" y="1137401"/>
                  <a:pt x="4642118" y="1137401"/>
                  <a:pt x="4642118" y="1138563"/>
                </a:cubicBezTo>
                <a:lnTo>
                  <a:pt x="4642118" y="1146699"/>
                </a:lnTo>
                <a:cubicBezTo>
                  <a:pt x="4651034" y="1149024"/>
                  <a:pt x="4651034" y="1149024"/>
                  <a:pt x="4651034" y="1097882"/>
                </a:cubicBezTo>
                <a:cubicBezTo>
                  <a:pt x="4651034" y="1097882"/>
                  <a:pt x="4651034" y="1097882"/>
                  <a:pt x="4688927" y="1097882"/>
                </a:cubicBezTo>
                <a:cubicBezTo>
                  <a:pt x="4688927" y="1097882"/>
                  <a:pt x="4688927" y="1097882"/>
                  <a:pt x="4688927" y="1023493"/>
                </a:cubicBezTo>
                <a:cubicBezTo>
                  <a:pt x="4688927" y="1023493"/>
                  <a:pt x="4688927" y="1023493"/>
                  <a:pt x="4724591" y="1023493"/>
                </a:cubicBezTo>
                <a:cubicBezTo>
                  <a:pt x="4724591" y="1023493"/>
                  <a:pt x="4724591" y="1023493"/>
                  <a:pt x="4724591" y="1022621"/>
                </a:cubicBezTo>
                <a:lnTo>
                  <a:pt x="4724591" y="1016519"/>
                </a:lnTo>
                <a:cubicBezTo>
                  <a:pt x="4724591" y="1016519"/>
                  <a:pt x="4724591" y="1016519"/>
                  <a:pt x="4746882" y="1016519"/>
                </a:cubicBezTo>
                <a:cubicBezTo>
                  <a:pt x="4746882" y="1016519"/>
                  <a:pt x="4746882" y="1016519"/>
                  <a:pt x="4746882" y="977000"/>
                </a:cubicBezTo>
                <a:cubicBezTo>
                  <a:pt x="4742423" y="977000"/>
                  <a:pt x="4742423" y="977000"/>
                  <a:pt x="4742423" y="975256"/>
                </a:cubicBezTo>
                <a:lnTo>
                  <a:pt x="4742423" y="963052"/>
                </a:lnTo>
                <a:lnTo>
                  <a:pt x="4746882" y="965377"/>
                </a:lnTo>
                <a:cubicBezTo>
                  <a:pt x="4746882" y="965377"/>
                  <a:pt x="4746882" y="965377"/>
                  <a:pt x="4751340" y="942130"/>
                </a:cubicBezTo>
                <a:cubicBezTo>
                  <a:pt x="4751340" y="942130"/>
                  <a:pt x="4751340" y="942130"/>
                  <a:pt x="4755798" y="965377"/>
                </a:cubicBezTo>
                <a:cubicBezTo>
                  <a:pt x="4758027" y="963052"/>
                  <a:pt x="4758027" y="963052"/>
                  <a:pt x="4758305" y="962180"/>
                </a:cubicBezTo>
                <a:lnTo>
                  <a:pt x="4760256" y="956078"/>
                </a:lnTo>
                <a:cubicBezTo>
                  <a:pt x="4760256" y="956078"/>
                  <a:pt x="4760256" y="956078"/>
                  <a:pt x="4760813" y="954916"/>
                </a:cubicBezTo>
                <a:lnTo>
                  <a:pt x="4764714" y="946779"/>
                </a:lnTo>
                <a:cubicBezTo>
                  <a:pt x="4764714" y="946779"/>
                  <a:pt x="4764714" y="946779"/>
                  <a:pt x="4765271" y="945617"/>
                </a:cubicBezTo>
                <a:lnTo>
                  <a:pt x="4769172" y="937481"/>
                </a:lnTo>
                <a:cubicBezTo>
                  <a:pt x="4769172" y="937481"/>
                  <a:pt x="4769172" y="937481"/>
                  <a:pt x="4770565" y="936609"/>
                </a:cubicBezTo>
                <a:lnTo>
                  <a:pt x="4780317" y="930507"/>
                </a:lnTo>
                <a:cubicBezTo>
                  <a:pt x="4780317" y="930507"/>
                  <a:pt x="4780317" y="930507"/>
                  <a:pt x="4781989" y="929345"/>
                </a:cubicBezTo>
                <a:lnTo>
                  <a:pt x="4793691" y="921208"/>
                </a:lnTo>
                <a:cubicBezTo>
                  <a:pt x="4793691" y="921208"/>
                  <a:pt x="4793691" y="921208"/>
                  <a:pt x="4794527" y="920046"/>
                </a:cubicBezTo>
                <a:lnTo>
                  <a:pt x="4800378" y="911910"/>
                </a:lnTo>
                <a:cubicBezTo>
                  <a:pt x="4800378" y="911910"/>
                  <a:pt x="4800378" y="911910"/>
                  <a:pt x="4800935" y="909876"/>
                </a:cubicBezTo>
                <a:lnTo>
                  <a:pt x="4804836" y="895637"/>
                </a:lnTo>
                <a:cubicBezTo>
                  <a:pt x="4804836" y="895637"/>
                  <a:pt x="4804836" y="895637"/>
                  <a:pt x="4805393" y="897671"/>
                </a:cubicBezTo>
                <a:lnTo>
                  <a:pt x="4809294" y="911910"/>
                </a:lnTo>
                <a:cubicBezTo>
                  <a:pt x="4809294" y="911910"/>
                  <a:pt x="4809294" y="911910"/>
                  <a:pt x="4809851" y="912781"/>
                </a:cubicBezTo>
                <a:lnTo>
                  <a:pt x="4813752" y="918884"/>
                </a:lnTo>
                <a:cubicBezTo>
                  <a:pt x="4813752" y="918884"/>
                  <a:pt x="4813752" y="918884"/>
                  <a:pt x="4815145" y="920046"/>
                </a:cubicBezTo>
                <a:lnTo>
                  <a:pt x="4824897" y="928182"/>
                </a:lnTo>
                <a:cubicBezTo>
                  <a:pt x="4824897" y="928182"/>
                  <a:pt x="4824897" y="928182"/>
                  <a:pt x="4826012" y="929345"/>
                </a:cubicBezTo>
                <a:lnTo>
                  <a:pt x="4833813" y="937481"/>
                </a:lnTo>
                <a:cubicBezTo>
                  <a:pt x="4833813" y="937481"/>
                  <a:pt x="4833813" y="937481"/>
                  <a:pt x="4834928" y="938643"/>
                </a:cubicBezTo>
                <a:lnTo>
                  <a:pt x="4842729" y="946779"/>
                </a:lnTo>
                <a:cubicBezTo>
                  <a:pt x="4842729" y="946779"/>
                  <a:pt x="4842729" y="946779"/>
                  <a:pt x="4843008" y="947942"/>
                </a:cubicBezTo>
                <a:lnTo>
                  <a:pt x="4844958" y="956078"/>
                </a:lnTo>
                <a:cubicBezTo>
                  <a:pt x="4844958" y="956078"/>
                  <a:pt x="4844958" y="956078"/>
                  <a:pt x="4845237" y="957240"/>
                </a:cubicBezTo>
                <a:lnTo>
                  <a:pt x="4847187" y="965377"/>
                </a:lnTo>
                <a:cubicBezTo>
                  <a:pt x="4851645" y="965377"/>
                  <a:pt x="4851645" y="965377"/>
                  <a:pt x="4853874" y="942130"/>
                </a:cubicBezTo>
                <a:cubicBezTo>
                  <a:pt x="4853874" y="942130"/>
                  <a:pt x="4853874" y="942130"/>
                  <a:pt x="4858332" y="965377"/>
                </a:cubicBezTo>
                <a:cubicBezTo>
                  <a:pt x="4862790" y="965377"/>
                  <a:pt x="4862790" y="965377"/>
                  <a:pt x="4862790" y="967120"/>
                </a:cubicBezTo>
                <a:lnTo>
                  <a:pt x="4862790" y="979325"/>
                </a:lnTo>
                <a:cubicBezTo>
                  <a:pt x="4858332" y="979325"/>
                  <a:pt x="4858332" y="979325"/>
                  <a:pt x="4858332" y="1011870"/>
                </a:cubicBezTo>
                <a:cubicBezTo>
                  <a:pt x="4858332" y="1011870"/>
                  <a:pt x="4858332" y="1011870"/>
                  <a:pt x="4859447" y="1011870"/>
                </a:cubicBezTo>
                <a:lnTo>
                  <a:pt x="4867248" y="1011870"/>
                </a:lnTo>
                <a:cubicBezTo>
                  <a:pt x="4867248" y="1016519"/>
                  <a:pt x="4867248" y="1016519"/>
                  <a:pt x="4868084" y="1016519"/>
                </a:cubicBezTo>
                <a:lnTo>
                  <a:pt x="4873935" y="1016519"/>
                </a:lnTo>
                <a:cubicBezTo>
                  <a:pt x="4873935" y="1016519"/>
                  <a:pt x="4873935" y="1016519"/>
                  <a:pt x="4873935" y="1015357"/>
                </a:cubicBezTo>
                <a:lnTo>
                  <a:pt x="4873935" y="1007220"/>
                </a:lnTo>
                <a:cubicBezTo>
                  <a:pt x="4873935" y="1007220"/>
                  <a:pt x="4873935" y="1007220"/>
                  <a:pt x="4876164" y="1007220"/>
                </a:cubicBezTo>
                <a:lnTo>
                  <a:pt x="4891767" y="1007220"/>
                </a:lnTo>
                <a:cubicBezTo>
                  <a:pt x="4891767" y="1007220"/>
                  <a:pt x="4891767" y="1007220"/>
                  <a:pt x="4891767" y="1005186"/>
                </a:cubicBezTo>
                <a:lnTo>
                  <a:pt x="4891767" y="990948"/>
                </a:lnTo>
                <a:cubicBezTo>
                  <a:pt x="4891767" y="990948"/>
                  <a:pt x="4891767" y="990948"/>
                  <a:pt x="4929661" y="990948"/>
                </a:cubicBezTo>
                <a:cubicBezTo>
                  <a:pt x="4929661" y="990948"/>
                  <a:pt x="4929661" y="990948"/>
                  <a:pt x="4929661" y="992401"/>
                </a:cubicBezTo>
                <a:lnTo>
                  <a:pt x="4929661" y="1002571"/>
                </a:lnTo>
                <a:cubicBezTo>
                  <a:pt x="4929661" y="1002571"/>
                  <a:pt x="4929661" y="1002571"/>
                  <a:pt x="4949722" y="1002571"/>
                </a:cubicBezTo>
                <a:cubicBezTo>
                  <a:pt x="4949722" y="1002571"/>
                  <a:pt x="4949722" y="1002571"/>
                  <a:pt x="4949722" y="1004896"/>
                </a:cubicBezTo>
                <a:lnTo>
                  <a:pt x="4949722" y="1021168"/>
                </a:lnTo>
                <a:cubicBezTo>
                  <a:pt x="4945264" y="1021168"/>
                  <a:pt x="4945264" y="1021168"/>
                  <a:pt x="4945264" y="1022040"/>
                </a:cubicBezTo>
                <a:lnTo>
                  <a:pt x="4945264" y="1028142"/>
                </a:lnTo>
                <a:cubicBezTo>
                  <a:pt x="4949722" y="1028142"/>
                  <a:pt x="4949722" y="1028142"/>
                  <a:pt x="4949722" y="1029886"/>
                </a:cubicBezTo>
                <a:lnTo>
                  <a:pt x="4949722" y="1042090"/>
                </a:lnTo>
                <a:lnTo>
                  <a:pt x="4945264" y="1046739"/>
                </a:lnTo>
                <a:cubicBezTo>
                  <a:pt x="4945264" y="1046739"/>
                  <a:pt x="4945264" y="1046739"/>
                  <a:pt x="4945264" y="1102531"/>
                </a:cubicBezTo>
                <a:cubicBezTo>
                  <a:pt x="4945264" y="1102531"/>
                  <a:pt x="4945264" y="1102531"/>
                  <a:pt x="4947214" y="1102531"/>
                </a:cubicBezTo>
                <a:lnTo>
                  <a:pt x="4960867" y="1102531"/>
                </a:lnTo>
                <a:cubicBezTo>
                  <a:pt x="4960867" y="1107180"/>
                  <a:pt x="4960867" y="1107180"/>
                  <a:pt x="4962538" y="1107180"/>
                </a:cubicBezTo>
                <a:lnTo>
                  <a:pt x="4974241" y="1107180"/>
                </a:lnTo>
                <a:cubicBezTo>
                  <a:pt x="4974241" y="1107180"/>
                  <a:pt x="4974241" y="1107180"/>
                  <a:pt x="4974241" y="1109214"/>
                </a:cubicBezTo>
                <a:lnTo>
                  <a:pt x="4974241" y="1123453"/>
                </a:lnTo>
                <a:cubicBezTo>
                  <a:pt x="4974241" y="1123453"/>
                  <a:pt x="4974241" y="1123453"/>
                  <a:pt x="4975913" y="1123453"/>
                </a:cubicBezTo>
                <a:lnTo>
                  <a:pt x="4987615" y="1123453"/>
                </a:lnTo>
                <a:cubicBezTo>
                  <a:pt x="4987615" y="1123453"/>
                  <a:pt x="4987615" y="1123453"/>
                  <a:pt x="4987615" y="1121419"/>
                </a:cubicBezTo>
                <a:lnTo>
                  <a:pt x="4987615" y="1107180"/>
                </a:lnTo>
                <a:cubicBezTo>
                  <a:pt x="4987615" y="1107180"/>
                  <a:pt x="4987615" y="1107180"/>
                  <a:pt x="4989565" y="1106018"/>
                </a:cubicBezTo>
                <a:lnTo>
                  <a:pt x="5003218" y="1097882"/>
                </a:lnTo>
                <a:cubicBezTo>
                  <a:pt x="5003218" y="1097882"/>
                  <a:pt x="5003218" y="1097882"/>
                  <a:pt x="5003218" y="1076960"/>
                </a:cubicBezTo>
                <a:cubicBezTo>
                  <a:pt x="4998760" y="1076960"/>
                  <a:pt x="4998760" y="1076960"/>
                  <a:pt x="4998760" y="1053713"/>
                </a:cubicBezTo>
                <a:cubicBezTo>
                  <a:pt x="4998760" y="1053713"/>
                  <a:pt x="4998760" y="1053713"/>
                  <a:pt x="4999874" y="1053713"/>
                </a:cubicBezTo>
                <a:lnTo>
                  <a:pt x="5007676" y="1053713"/>
                </a:lnTo>
                <a:cubicBezTo>
                  <a:pt x="5007676" y="1051389"/>
                  <a:pt x="5007676" y="1051389"/>
                  <a:pt x="5027737" y="1051389"/>
                </a:cubicBezTo>
                <a:cubicBezTo>
                  <a:pt x="5027737" y="1051389"/>
                  <a:pt x="5027737" y="1051389"/>
                  <a:pt x="5027737" y="1050226"/>
                </a:cubicBezTo>
                <a:lnTo>
                  <a:pt x="5027737" y="1042090"/>
                </a:lnTo>
                <a:cubicBezTo>
                  <a:pt x="5027737" y="1042090"/>
                  <a:pt x="5027737" y="1042090"/>
                  <a:pt x="5029409" y="1042090"/>
                </a:cubicBezTo>
                <a:lnTo>
                  <a:pt x="5041111" y="1042090"/>
                </a:lnTo>
                <a:cubicBezTo>
                  <a:pt x="5041111" y="1042090"/>
                  <a:pt x="5041111" y="1042090"/>
                  <a:pt x="5041111" y="925858"/>
                </a:cubicBezTo>
                <a:cubicBezTo>
                  <a:pt x="5041111" y="925858"/>
                  <a:pt x="5041111" y="925858"/>
                  <a:pt x="5042226" y="925858"/>
                </a:cubicBezTo>
                <a:lnTo>
                  <a:pt x="5050027" y="925858"/>
                </a:lnTo>
                <a:cubicBezTo>
                  <a:pt x="5050027" y="925858"/>
                  <a:pt x="5050027" y="925858"/>
                  <a:pt x="5050027" y="923533"/>
                </a:cubicBezTo>
                <a:lnTo>
                  <a:pt x="5050027" y="907260"/>
                </a:lnTo>
                <a:cubicBezTo>
                  <a:pt x="5052256" y="907260"/>
                  <a:pt x="5052256" y="907260"/>
                  <a:pt x="5052256" y="860767"/>
                </a:cubicBezTo>
                <a:cubicBezTo>
                  <a:pt x="5052256" y="860767"/>
                  <a:pt x="5052256" y="860767"/>
                  <a:pt x="5053371" y="860767"/>
                </a:cubicBezTo>
                <a:lnTo>
                  <a:pt x="5061172" y="860767"/>
                </a:lnTo>
                <a:cubicBezTo>
                  <a:pt x="5061172" y="860767"/>
                  <a:pt x="5061172" y="860767"/>
                  <a:pt x="5061172" y="861930"/>
                </a:cubicBezTo>
                <a:lnTo>
                  <a:pt x="5061172" y="870066"/>
                </a:lnTo>
                <a:cubicBezTo>
                  <a:pt x="5065630" y="870066"/>
                  <a:pt x="5065630" y="870066"/>
                  <a:pt x="5065630" y="867741"/>
                </a:cubicBezTo>
                <a:lnTo>
                  <a:pt x="5065630" y="851469"/>
                </a:lnTo>
                <a:cubicBezTo>
                  <a:pt x="5065630" y="851469"/>
                  <a:pt x="5065630" y="851469"/>
                  <a:pt x="5067023" y="850888"/>
                </a:cubicBezTo>
                <a:lnTo>
                  <a:pt x="5076775" y="846820"/>
                </a:lnTo>
                <a:cubicBezTo>
                  <a:pt x="5076775" y="846820"/>
                  <a:pt x="5076775" y="846820"/>
                  <a:pt x="5077890" y="847401"/>
                </a:cubicBezTo>
                <a:lnTo>
                  <a:pt x="5085691" y="851469"/>
                </a:lnTo>
                <a:cubicBezTo>
                  <a:pt x="5085691" y="851469"/>
                  <a:pt x="5085691" y="851469"/>
                  <a:pt x="5087363" y="851469"/>
                </a:cubicBezTo>
                <a:lnTo>
                  <a:pt x="5099065" y="851469"/>
                </a:lnTo>
                <a:cubicBezTo>
                  <a:pt x="5099065" y="851469"/>
                  <a:pt x="5099065" y="851469"/>
                  <a:pt x="5099065" y="821248"/>
                </a:cubicBezTo>
                <a:cubicBezTo>
                  <a:pt x="5099065" y="821248"/>
                  <a:pt x="5099065" y="821248"/>
                  <a:pt x="5100180" y="821248"/>
                </a:cubicBezTo>
                <a:lnTo>
                  <a:pt x="5107981" y="821248"/>
                </a:lnTo>
                <a:cubicBezTo>
                  <a:pt x="5107981" y="825898"/>
                  <a:pt x="5107981" y="825898"/>
                  <a:pt x="5109374" y="825898"/>
                </a:cubicBezTo>
                <a:lnTo>
                  <a:pt x="5119127" y="825898"/>
                </a:lnTo>
                <a:cubicBezTo>
                  <a:pt x="5119127" y="821248"/>
                  <a:pt x="5119127" y="821248"/>
                  <a:pt x="5120241" y="821248"/>
                </a:cubicBezTo>
                <a:lnTo>
                  <a:pt x="5128043" y="821248"/>
                </a:lnTo>
                <a:cubicBezTo>
                  <a:pt x="5128043" y="821248"/>
                  <a:pt x="5128043" y="821248"/>
                  <a:pt x="5128043" y="856118"/>
                </a:cubicBezTo>
                <a:cubicBezTo>
                  <a:pt x="5128043" y="856118"/>
                  <a:pt x="5128043" y="856118"/>
                  <a:pt x="5129436" y="857280"/>
                </a:cubicBezTo>
                <a:lnTo>
                  <a:pt x="5139188" y="865417"/>
                </a:lnTo>
                <a:cubicBezTo>
                  <a:pt x="5136959" y="872391"/>
                  <a:pt x="5136959" y="872391"/>
                  <a:pt x="5161478" y="872391"/>
                </a:cubicBezTo>
                <a:cubicBezTo>
                  <a:pt x="5161478" y="872391"/>
                  <a:pt x="5161478" y="872391"/>
                  <a:pt x="5161478" y="870938"/>
                </a:cubicBezTo>
                <a:lnTo>
                  <a:pt x="5161478" y="860767"/>
                </a:lnTo>
                <a:cubicBezTo>
                  <a:pt x="5161478" y="860767"/>
                  <a:pt x="5161478" y="860767"/>
                  <a:pt x="5190455" y="851469"/>
                </a:cubicBezTo>
                <a:cubicBezTo>
                  <a:pt x="5190455" y="851469"/>
                  <a:pt x="5190455" y="851469"/>
                  <a:pt x="5190455" y="850307"/>
                </a:cubicBezTo>
                <a:lnTo>
                  <a:pt x="5190455" y="842170"/>
                </a:lnTo>
                <a:cubicBezTo>
                  <a:pt x="5190455" y="842170"/>
                  <a:pt x="5190455" y="842170"/>
                  <a:pt x="5191291" y="842170"/>
                </a:cubicBezTo>
                <a:lnTo>
                  <a:pt x="5197142" y="842170"/>
                </a:lnTo>
                <a:cubicBezTo>
                  <a:pt x="5197142" y="842170"/>
                  <a:pt x="5197142" y="842170"/>
                  <a:pt x="5197142" y="841299"/>
                </a:cubicBezTo>
                <a:lnTo>
                  <a:pt x="5197142" y="835196"/>
                </a:lnTo>
                <a:cubicBezTo>
                  <a:pt x="5197142" y="835196"/>
                  <a:pt x="5197142" y="835196"/>
                  <a:pt x="5199371" y="835196"/>
                </a:cubicBezTo>
                <a:lnTo>
                  <a:pt x="5214974" y="835196"/>
                </a:lnTo>
                <a:cubicBezTo>
                  <a:pt x="5214974" y="835196"/>
                  <a:pt x="5214974" y="835196"/>
                  <a:pt x="5214974" y="836068"/>
                </a:cubicBezTo>
                <a:lnTo>
                  <a:pt x="5214974" y="842170"/>
                </a:lnTo>
                <a:cubicBezTo>
                  <a:pt x="5214974" y="842170"/>
                  <a:pt x="5214974" y="842170"/>
                  <a:pt x="5216646" y="842170"/>
                </a:cubicBezTo>
                <a:lnTo>
                  <a:pt x="5228348" y="842170"/>
                </a:lnTo>
                <a:cubicBezTo>
                  <a:pt x="5228348" y="842170"/>
                  <a:pt x="5228348" y="842170"/>
                  <a:pt x="5228348" y="843914"/>
                </a:cubicBezTo>
                <a:lnTo>
                  <a:pt x="5228348" y="856118"/>
                </a:lnTo>
                <a:cubicBezTo>
                  <a:pt x="5228348" y="856118"/>
                  <a:pt x="5228348" y="856118"/>
                  <a:pt x="5252867" y="856118"/>
                </a:cubicBezTo>
                <a:cubicBezTo>
                  <a:pt x="5252867" y="856118"/>
                  <a:pt x="5252867" y="856118"/>
                  <a:pt x="5252867" y="854956"/>
                </a:cubicBezTo>
                <a:lnTo>
                  <a:pt x="5252867" y="846820"/>
                </a:lnTo>
                <a:cubicBezTo>
                  <a:pt x="5252867" y="846820"/>
                  <a:pt x="5252867" y="846820"/>
                  <a:pt x="5254260" y="846820"/>
                </a:cubicBezTo>
                <a:lnTo>
                  <a:pt x="5264012" y="846820"/>
                </a:lnTo>
                <a:cubicBezTo>
                  <a:pt x="5264012" y="846820"/>
                  <a:pt x="5264012" y="846820"/>
                  <a:pt x="5264012" y="845657"/>
                </a:cubicBezTo>
                <a:lnTo>
                  <a:pt x="5264012" y="837521"/>
                </a:lnTo>
                <a:cubicBezTo>
                  <a:pt x="5264012" y="837521"/>
                  <a:pt x="5264012" y="837521"/>
                  <a:pt x="5265684" y="837521"/>
                </a:cubicBezTo>
                <a:lnTo>
                  <a:pt x="5277386" y="837521"/>
                </a:lnTo>
                <a:cubicBezTo>
                  <a:pt x="5277386" y="837521"/>
                  <a:pt x="5277386" y="837521"/>
                  <a:pt x="5277386" y="838683"/>
                </a:cubicBezTo>
                <a:lnTo>
                  <a:pt x="5277386" y="846820"/>
                </a:lnTo>
                <a:cubicBezTo>
                  <a:pt x="5281844" y="846820"/>
                  <a:pt x="5281844" y="846820"/>
                  <a:pt x="5281844" y="791028"/>
                </a:cubicBezTo>
                <a:cubicBezTo>
                  <a:pt x="5281844" y="791028"/>
                  <a:pt x="5281844" y="791028"/>
                  <a:pt x="5382150" y="791028"/>
                </a:cubicBezTo>
                <a:cubicBezTo>
                  <a:pt x="5382150" y="791028"/>
                  <a:pt x="5382150" y="791028"/>
                  <a:pt x="5382150" y="865417"/>
                </a:cubicBezTo>
                <a:cubicBezTo>
                  <a:pt x="5382150" y="865417"/>
                  <a:pt x="5382150" y="865417"/>
                  <a:pt x="5384379" y="865417"/>
                </a:cubicBezTo>
                <a:lnTo>
                  <a:pt x="5399982" y="865417"/>
                </a:lnTo>
                <a:cubicBezTo>
                  <a:pt x="5399982" y="865417"/>
                  <a:pt x="5399982" y="865417"/>
                  <a:pt x="5399982" y="781729"/>
                </a:cubicBezTo>
                <a:cubicBezTo>
                  <a:pt x="5399982" y="781729"/>
                  <a:pt x="5399982" y="781729"/>
                  <a:pt x="5422272" y="770106"/>
                </a:cubicBezTo>
                <a:cubicBezTo>
                  <a:pt x="5422272" y="770106"/>
                  <a:pt x="5422272" y="770106"/>
                  <a:pt x="5451249" y="770106"/>
                </a:cubicBezTo>
                <a:cubicBezTo>
                  <a:pt x="5451249" y="770106"/>
                  <a:pt x="5451249" y="770106"/>
                  <a:pt x="5453200" y="768363"/>
                </a:cubicBezTo>
                <a:close/>
                <a:moveTo>
                  <a:pt x="1102596" y="0"/>
                </a:moveTo>
                <a:cubicBezTo>
                  <a:pt x="1102596" y="18"/>
                  <a:pt x="1102612" y="2040"/>
                  <a:pt x="1104622" y="246443"/>
                </a:cubicBezTo>
                <a:cubicBezTo>
                  <a:pt x="1104634" y="246467"/>
                  <a:pt x="1105279" y="247808"/>
                  <a:pt x="1143129" y="326429"/>
                </a:cubicBezTo>
                <a:cubicBezTo>
                  <a:pt x="1143137" y="326429"/>
                  <a:pt x="1143248" y="326429"/>
                  <a:pt x="1145156" y="326429"/>
                </a:cubicBezTo>
                <a:lnTo>
                  <a:pt x="1159343" y="326429"/>
                </a:lnTo>
                <a:cubicBezTo>
                  <a:pt x="1159343" y="326443"/>
                  <a:pt x="1159343" y="327005"/>
                  <a:pt x="1159343" y="350208"/>
                </a:cubicBezTo>
                <a:cubicBezTo>
                  <a:pt x="1159345" y="350214"/>
                  <a:pt x="1159383" y="350272"/>
                  <a:pt x="1159850" y="351019"/>
                </a:cubicBezTo>
                <a:lnTo>
                  <a:pt x="1163396" y="356694"/>
                </a:lnTo>
                <a:cubicBezTo>
                  <a:pt x="1163396" y="356714"/>
                  <a:pt x="1163396" y="358229"/>
                  <a:pt x="1163396" y="471268"/>
                </a:cubicBezTo>
                <a:cubicBezTo>
                  <a:pt x="1163405" y="471268"/>
                  <a:pt x="1163545" y="471268"/>
                  <a:pt x="1165676" y="471268"/>
                </a:cubicBezTo>
                <a:lnTo>
                  <a:pt x="1181637" y="471268"/>
                </a:lnTo>
                <a:cubicBezTo>
                  <a:pt x="1181637" y="471288"/>
                  <a:pt x="1181637" y="472923"/>
                  <a:pt x="1181637" y="611783"/>
                </a:cubicBezTo>
                <a:cubicBezTo>
                  <a:pt x="1181647" y="611782"/>
                  <a:pt x="1181759" y="611761"/>
                  <a:pt x="1183157" y="611513"/>
                </a:cubicBezTo>
                <a:lnTo>
                  <a:pt x="1193797" y="609622"/>
                </a:lnTo>
                <a:cubicBezTo>
                  <a:pt x="1193797" y="609644"/>
                  <a:pt x="1193767" y="610978"/>
                  <a:pt x="1191770" y="698254"/>
                </a:cubicBezTo>
                <a:cubicBezTo>
                  <a:pt x="1191780" y="698256"/>
                  <a:pt x="1191891" y="698276"/>
                  <a:pt x="1193290" y="698525"/>
                </a:cubicBezTo>
                <a:lnTo>
                  <a:pt x="1203930" y="700416"/>
                </a:lnTo>
                <a:cubicBezTo>
                  <a:pt x="1203932" y="700423"/>
                  <a:pt x="1203952" y="700487"/>
                  <a:pt x="1204183" y="701227"/>
                </a:cubicBezTo>
                <a:lnTo>
                  <a:pt x="1205957" y="706902"/>
                </a:lnTo>
                <a:cubicBezTo>
                  <a:pt x="1205959" y="706893"/>
                  <a:pt x="1206004" y="706750"/>
                  <a:pt x="1206717" y="704470"/>
                </a:cubicBezTo>
                <a:lnTo>
                  <a:pt x="1212037" y="687446"/>
                </a:lnTo>
                <a:cubicBezTo>
                  <a:pt x="1212044" y="687446"/>
                  <a:pt x="1212144" y="687446"/>
                  <a:pt x="1213810" y="687446"/>
                </a:cubicBezTo>
                <a:lnTo>
                  <a:pt x="1226224" y="687446"/>
                </a:lnTo>
                <a:cubicBezTo>
                  <a:pt x="1226224" y="687463"/>
                  <a:pt x="1226224" y="688156"/>
                  <a:pt x="1226224" y="719872"/>
                </a:cubicBezTo>
                <a:cubicBezTo>
                  <a:pt x="1226230" y="719877"/>
                  <a:pt x="1226307" y="719917"/>
                  <a:pt x="1227237" y="720413"/>
                </a:cubicBezTo>
                <a:lnTo>
                  <a:pt x="1234331" y="724196"/>
                </a:lnTo>
                <a:cubicBezTo>
                  <a:pt x="1234331" y="724205"/>
                  <a:pt x="1234331" y="724306"/>
                  <a:pt x="1234331" y="725547"/>
                </a:cubicBezTo>
                <a:lnTo>
                  <a:pt x="1234331" y="735005"/>
                </a:lnTo>
                <a:cubicBezTo>
                  <a:pt x="1234351" y="735005"/>
                  <a:pt x="1235259" y="735005"/>
                  <a:pt x="1278918" y="735005"/>
                </a:cubicBezTo>
                <a:cubicBezTo>
                  <a:pt x="1278918" y="735013"/>
                  <a:pt x="1278918" y="735096"/>
                  <a:pt x="1278918" y="736086"/>
                </a:cubicBezTo>
                <a:lnTo>
                  <a:pt x="1278918" y="743652"/>
                </a:lnTo>
                <a:cubicBezTo>
                  <a:pt x="1278927" y="743652"/>
                  <a:pt x="1279048" y="743652"/>
                  <a:pt x="1280944" y="743652"/>
                </a:cubicBezTo>
                <a:lnTo>
                  <a:pt x="1295131" y="743652"/>
                </a:lnTo>
                <a:cubicBezTo>
                  <a:pt x="1295131" y="743634"/>
                  <a:pt x="1295131" y="742905"/>
                  <a:pt x="1295131" y="713387"/>
                </a:cubicBezTo>
                <a:cubicBezTo>
                  <a:pt x="1295152" y="713387"/>
                  <a:pt x="1296082" y="713387"/>
                  <a:pt x="1339718" y="713387"/>
                </a:cubicBezTo>
                <a:cubicBezTo>
                  <a:pt x="1339718" y="713379"/>
                  <a:pt x="1339718" y="713282"/>
                  <a:pt x="1339718" y="712036"/>
                </a:cubicBezTo>
                <a:lnTo>
                  <a:pt x="1339718" y="702578"/>
                </a:lnTo>
                <a:cubicBezTo>
                  <a:pt x="1339724" y="702578"/>
                  <a:pt x="1339798" y="702578"/>
                  <a:pt x="1340732" y="702578"/>
                </a:cubicBezTo>
                <a:lnTo>
                  <a:pt x="1347825" y="702578"/>
                </a:lnTo>
                <a:cubicBezTo>
                  <a:pt x="1347825" y="702571"/>
                  <a:pt x="1347825" y="702458"/>
                  <a:pt x="1347825" y="700687"/>
                </a:cubicBezTo>
                <a:lnTo>
                  <a:pt x="1347825" y="687446"/>
                </a:lnTo>
                <a:cubicBezTo>
                  <a:pt x="1347834" y="687446"/>
                  <a:pt x="1347906" y="687446"/>
                  <a:pt x="1348585" y="687446"/>
                </a:cubicBezTo>
                <a:lnTo>
                  <a:pt x="1353905" y="687446"/>
                </a:lnTo>
                <a:cubicBezTo>
                  <a:pt x="1353905" y="687439"/>
                  <a:pt x="1353905" y="687354"/>
                  <a:pt x="1353905" y="686365"/>
                </a:cubicBezTo>
                <a:lnTo>
                  <a:pt x="1353905" y="678798"/>
                </a:lnTo>
                <a:cubicBezTo>
                  <a:pt x="1353913" y="678798"/>
                  <a:pt x="1354037" y="678798"/>
                  <a:pt x="1355932" y="678798"/>
                </a:cubicBezTo>
                <a:lnTo>
                  <a:pt x="1370119" y="678798"/>
                </a:lnTo>
                <a:cubicBezTo>
                  <a:pt x="1370119" y="678805"/>
                  <a:pt x="1370119" y="678882"/>
                  <a:pt x="1370119" y="679879"/>
                </a:cubicBezTo>
                <a:lnTo>
                  <a:pt x="1370119" y="687446"/>
                </a:lnTo>
                <a:cubicBezTo>
                  <a:pt x="1370130" y="687446"/>
                  <a:pt x="1370631" y="687446"/>
                  <a:pt x="1392412" y="687446"/>
                </a:cubicBezTo>
                <a:cubicBezTo>
                  <a:pt x="1392412" y="687438"/>
                  <a:pt x="1392412" y="687324"/>
                  <a:pt x="1392412" y="685554"/>
                </a:cubicBezTo>
                <a:lnTo>
                  <a:pt x="1392412" y="672313"/>
                </a:lnTo>
                <a:cubicBezTo>
                  <a:pt x="1392418" y="672313"/>
                  <a:pt x="1392515" y="672313"/>
                  <a:pt x="1394186" y="672313"/>
                </a:cubicBezTo>
                <a:lnTo>
                  <a:pt x="1406599" y="672313"/>
                </a:lnTo>
                <a:cubicBezTo>
                  <a:pt x="1406599" y="672325"/>
                  <a:pt x="1406599" y="672839"/>
                  <a:pt x="1406599" y="696093"/>
                </a:cubicBezTo>
                <a:cubicBezTo>
                  <a:pt x="1406606" y="696093"/>
                  <a:pt x="1406686" y="696093"/>
                  <a:pt x="1407613" y="696093"/>
                </a:cubicBezTo>
                <a:lnTo>
                  <a:pt x="1414706" y="696093"/>
                </a:lnTo>
                <a:cubicBezTo>
                  <a:pt x="1414706" y="696087"/>
                  <a:pt x="1414706" y="696006"/>
                  <a:pt x="1414706" y="695012"/>
                </a:cubicBezTo>
                <a:lnTo>
                  <a:pt x="1414706" y="687446"/>
                </a:lnTo>
                <a:cubicBezTo>
                  <a:pt x="1414715" y="687446"/>
                  <a:pt x="1414833" y="687446"/>
                  <a:pt x="1416479" y="687446"/>
                </a:cubicBezTo>
                <a:lnTo>
                  <a:pt x="1428893" y="687446"/>
                </a:lnTo>
                <a:cubicBezTo>
                  <a:pt x="1428893" y="687459"/>
                  <a:pt x="1428893" y="688018"/>
                  <a:pt x="1428893" y="713387"/>
                </a:cubicBezTo>
                <a:cubicBezTo>
                  <a:pt x="1428901" y="713387"/>
                  <a:pt x="1429019" y="713387"/>
                  <a:pt x="1430920" y="713387"/>
                </a:cubicBezTo>
                <a:lnTo>
                  <a:pt x="1445106" y="713387"/>
                </a:lnTo>
                <a:cubicBezTo>
                  <a:pt x="1445106" y="713398"/>
                  <a:pt x="1445106" y="713513"/>
                  <a:pt x="1445106" y="715008"/>
                </a:cubicBezTo>
                <a:lnTo>
                  <a:pt x="1445106" y="726358"/>
                </a:lnTo>
                <a:cubicBezTo>
                  <a:pt x="1445114" y="726358"/>
                  <a:pt x="1445185" y="726358"/>
                  <a:pt x="1445866" y="726358"/>
                </a:cubicBezTo>
                <a:lnTo>
                  <a:pt x="1451187" y="726358"/>
                </a:lnTo>
                <a:cubicBezTo>
                  <a:pt x="1451187" y="726350"/>
                  <a:pt x="1451187" y="726274"/>
                  <a:pt x="1451187" y="725547"/>
                </a:cubicBezTo>
                <a:lnTo>
                  <a:pt x="1451187" y="719872"/>
                </a:lnTo>
                <a:cubicBezTo>
                  <a:pt x="1451204" y="719872"/>
                  <a:pt x="1451923" y="719872"/>
                  <a:pt x="1481587" y="719872"/>
                </a:cubicBezTo>
                <a:cubicBezTo>
                  <a:pt x="1481587" y="719886"/>
                  <a:pt x="1481587" y="720449"/>
                  <a:pt x="1481587" y="743652"/>
                </a:cubicBezTo>
                <a:cubicBezTo>
                  <a:pt x="1481594" y="743652"/>
                  <a:pt x="1481673" y="743652"/>
                  <a:pt x="1482600" y="743652"/>
                </a:cubicBezTo>
                <a:lnTo>
                  <a:pt x="1489694" y="743652"/>
                </a:lnTo>
                <a:cubicBezTo>
                  <a:pt x="1489694" y="743659"/>
                  <a:pt x="1489694" y="743732"/>
                  <a:pt x="1489694" y="744733"/>
                </a:cubicBezTo>
                <a:lnTo>
                  <a:pt x="1489694" y="752299"/>
                </a:lnTo>
                <a:cubicBezTo>
                  <a:pt x="1489703" y="752299"/>
                  <a:pt x="1489776" y="752299"/>
                  <a:pt x="1490454" y="752299"/>
                </a:cubicBezTo>
                <a:lnTo>
                  <a:pt x="1495774" y="752299"/>
                </a:lnTo>
                <a:cubicBezTo>
                  <a:pt x="1495774" y="752292"/>
                  <a:pt x="1495774" y="752172"/>
                  <a:pt x="1495774" y="750137"/>
                </a:cubicBezTo>
                <a:lnTo>
                  <a:pt x="1495774" y="735005"/>
                </a:lnTo>
                <a:cubicBezTo>
                  <a:pt x="1495781" y="735005"/>
                  <a:pt x="1495859" y="735005"/>
                  <a:pt x="1496787" y="735005"/>
                </a:cubicBezTo>
                <a:lnTo>
                  <a:pt x="1503881" y="735005"/>
                </a:lnTo>
                <a:cubicBezTo>
                  <a:pt x="1503881" y="735013"/>
                  <a:pt x="1503881" y="735096"/>
                  <a:pt x="1503881" y="736086"/>
                </a:cubicBezTo>
                <a:lnTo>
                  <a:pt x="1503881" y="743652"/>
                </a:lnTo>
                <a:lnTo>
                  <a:pt x="1509201" y="741659"/>
                </a:lnTo>
                <a:cubicBezTo>
                  <a:pt x="1509961" y="741287"/>
                  <a:pt x="1509961" y="741085"/>
                  <a:pt x="1509961" y="740679"/>
                </a:cubicBezTo>
                <a:lnTo>
                  <a:pt x="1509961" y="735005"/>
                </a:lnTo>
                <a:cubicBezTo>
                  <a:pt x="1509978" y="735005"/>
                  <a:pt x="1510779" y="735005"/>
                  <a:pt x="1548468" y="735005"/>
                </a:cubicBezTo>
                <a:cubicBezTo>
                  <a:pt x="1548468" y="735019"/>
                  <a:pt x="1548468" y="735566"/>
                  <a:pt x="1548468" y="758784"/>
                </a:cubicBezTo>
                <a:cubicBezTo>
                  <a:pt x="1548476" y="758784"/>
                  <a:pt x="1548594" y="758784"/>
                  <a:pt x="1550494" y="758784"/>
                </a:cubicBezTo>
                <a:lnTo>
                  <a:pt x="1564681" y="758784"/>
                </a:lnTo>
                <a:cubicBezTo>
                  <a:pt x="1564681" y="758792"/>
                  <a:pt x="1564681" y="758874"/>
                  <a:pt x="1564681" y="759865"/>
                </a:cubicBezTo>
                <a:lnTo>
                  <a:pt x="1564681" y="767431"/>
                </a:lnTo>
                <a:cubicBezTo>
                  <a:pt x="1564690" y="767431"/>
                  <a:pt x="1564813" y="767431"/>
                  <a:pt x="1566455" y="767431"/>
                </a:cubicBezTo>
                <a:lnTo>
                  <a:pt x="1578868" y="767431"/>
                </a:lnTo>
                <a:cubicBezTo>
                  <a:pt x="1578868" y="767419"/>
                  <a:pt x="1578868" y="766908"/>
                  <a:pt x="1578868" y="743652"/>
                </a:cubicBezTo>
                <a:cubicBezTo>
                  <a:pt x="1578875" y="743652"/>
                  <a:pt x="1578953" y="743652"/>
                  <a:pt x="1579881" y="743652"/>
                </a:cubicBezTo>
                <a:lnTo>
                  <a:pt x="1586975" y="743652"/>
                </a:lnTo>
                <a:cubicBezTo>
                  <a:pt x="1586975" y="743633"/>
                  <a:pt x="1586975" y="742862"/>
                  <a:pt x="1586975" y="711225"/>
                </a:cubicBezTo>
                <a:cubicBezTo>
                  <a:pt x="1586982" y="711225"/>
                  <a:pt x="1587059" y="711225"/>
                  <a:pt x="1587988" y="711225"/>
                </a:cubicBezTo>
                <a:lnTo>
                  <a:pt x="1595082" y="711225"/>
                </a:lnTo>
                <a:cubicBezTo>
                  <a:pt x="1595082" y="711219"/>
                  <a:pt x="1595082" y="711110"/>
                  <a:pt x="1595082" y="709334"/>
                </a:cubicBezTo>
                <a:lnTo>
                  <a:pt x="1595082" y="696093"/>
                </a:lnTo>
                <a:cubicBezTo>
                  <a:pt x="1593055" y="696093"/>
                  <a:pt x="1593055" y="696093"/>
                  <a:pt x="1593815" y="694471"/>
                </a:cubicBezTo>
                <a:lnTo>
                  <a:pt x="1599135" y="683122"/>
                </a:lnTo>
                <a:cubicBezTo>
                  <a:pt x="1599140" y="683139"/>
                  <a:pt x="1599335" y="683813"/>
                  <a:pt x="1607242" y="711225"/>
                </a:cubicBezTo>
                <a:cubicBezTo>
                  <a:pt x="1607250" y="711225"/>
                  <a:pt x="1607323" y="711225"/>
                  <a:pt x="1608002" y="711225"/>
                </a:cubicBezTo>
                <a:lnTo>
                  <a:pt x="1613322" y="711225"/>
                </a:lnTo>
                <a:cubicBezTo>
                  <a:pt x="1613322" y="711212"/>
                  <a:pt x="1613322" y="710033"/>
                  <a:pt x="1613322" y="605298"/>
                </a:cubicBezTo>
                <a:cubicBezTo>
                  <a:pt x="1613332" y="605298"/>
                  <a:pt x="1613446" y="605298"/>
                  <a:pt x="1614842" y="605298"/>
                </a:cubicBezTo>
                <a:lnTo>
                  <a:pt x="1625482" y="605298"/>
                </a:lnTo>
                <a:cubicBezTo>
                  <a:pt x="1625482" y="605276"/>
                  <a:pt x="1625482" y="604266"/>
                  <a:pt x="1625482" y="557739"/>
                </a:cubicBezTo>
                <a:cubicBezTo>
                  <a:pt x="1625499" y="557739"/>
                  <a:pt x="1626124" y="557739"/>
                  <a:pt x="1651829" y="557739"/>
                </a:cubicBezTo>
                <a:cubicBezTo>
                  <a:pt x="1651829" y="557727"/>
                  <a:pt x="1651829" y="557217"/>
                  <a:pt x="1651829" y="536121"/>
                </a:cubicBezTo>
                <a:cubicBezTo>
                  <a:pt x="1651848" y="536121"/>
                  <a:pt x="1652637" y="536121"/>
                  <a:pt x="1686283" y="536121"/>
                </a:cubicBezTo>
                <a:cubicBezTo>
                  <a:pt x="1686283" y="536129"/>
                  <a:pt x="1686283" y="536259"/>
                  <a:pt x="1686283" y="538553"/>
                </a:cubicBezTo>
                <a:lnTo>
                  <a:pt x="1686283" y="555577"/>
                </a:lnTo>
                <a:cubicBezTo>
                  <a:pt x="1686292" y="555577"/>
                  <a:pt x="1686423" y="555577"/>
                  <a:pt x="1688563" y="555577"/>
                </a:cubicBezTo>
                <a:lnTo>
                  <a:pt x="1704523" y="555577"/>
                </a:lnTo>
                <a:cubicBezTo>
                  <a:pt x="1704523" y="555595"/>
                  <a:pt x="1704523" y="556489"/>
                  <a:pt x="1704523" y="603136"/>
                </a:cubicBezTo>
                <a:cubicBezTo>
                  <a:pt x="1704529" y="603136"/>
                  <a:pt x="1704605" y="603136"/>
                  <a:pt x="1705536" y="603136"/>
                </a:cubicBezTo>
                <a:lnTo>
                  <a:pt x="1712630" y="603136"/>
                </a:lnTo>
                <a:lnTo>
                  <a:pt x="1726817" y="607460"/>
                </a:lnTo>
                <a:cubicBezTo>
                  <a:pt x="1726817" y="607470"/>
                  <a:pt x="1726817" y="608120"/>
                  <a:pt x="1726817" y="646372"/>
                </a:cubicBezTo>
                <a:cubicBezTo>
                  <a:pt x="1726823" y="646372"/>
                  <a:pt x="1726898" y="646372"/>
                  <a:pt x="1727830" y="646372"/>
                </a:cubicBezTo>
                <a:lnTo>
                  <a:pt x="1734923" y="646372"/>
                </a:lnTo>
                <a:cubicBezTo>
                  <a:pt x="1734923" y="646382"/>
                  <a:pt x="1734923" y="646488"/>
                  <a:pt x="1734923" y="647993"/>
                </a:cubicBezTo>
                <a:lnTo>
                  <a:pt x="1734923" y="659342"/>
                </a:lnTo>
                <a:cubicBezTo>
                  <a:pt x="1734931" y="659342"/>
                  <a:pt x="1735055" y="659342"/>
                  <a:pt x="1736950" y="659342"/>
                </a:cubicBezTo>
                <a:lnTo>
                  <a:pt x="1751137" y="659342"/>
                </a:lnTo>
                <a:lnTo>
                  <a:pt x="1757217" y="665828"/>
                </a:lnTo>
                <a:cubicBezTo>
                  <a:pt x="1757217" y="665840"/>
                  <a:pt x="1757217" y="666326"/>
                  <a:pt x="1757217" y="687446"/>
                </a:cubicBezTo>
                <a:cubicBezTo>
                  <a:pt x="1757226" y="687446"/>
                  <a:pt x="1757357" y="687446"/>
                  <a:pt x="1759497" y="687446"/>
                </a:cubicBezTo>
                <a:lnTo>
                  <a:pt x="1775457" y="687446"/>
                </a:lnTo>
                <a:cubicBezTo>
                  <a:pt x="1775457" y="687453"/>
                  <a:pt x="1775457" y="687533"/>
                  <a:pt x="1775457" y="688526"/>
                </a:cubicBezTo>
                <a:lnTo>
                  <a:pt x="1775457" y="696093"/>
                </a:lnTo>
                <a:cubicBezTo>
                  <a:pt x="1775466" y="696093"/>
                  <a:pt x="1775565" y="696093"/>
                  <a:pt x="1776724" y="696093"/>
                </a:cubicBezTo>
                <a:lnTo>
                  <a:pt x="1785591" y="696093"/>
                </a:lnTo>
                <a:cubicBezTo>
                  <a:pt x="1785591" y="696102"/>
                  <a:pt x="1785591" y="696231"/>
                  <a:pt x="1785591" y="698254"/>
                </a:cubicBezTo>
                <a:lnTo>
                  <a:pt x="1785591" y="713387"/>
                </a:lnTo>
                <a:cubicBezTo>
                  <a:pt x="1789644" y="713387"/>
                  <a:pt x="1789644" y="713387"/>
                  <a:pt x="1789644" y="711495"/>
                </a:cubicBezTo>
                <a:lnTo>
                  <a:pt x="1789644" y="698254"/>
                </a:lnTo>
                <a:cubicBezTo>
                  <a:pt x="1789650" y="698254"/>
                  <a:pt x="1789728" y="698254"/>
                  <a:pt x="1790657" y="698254"/>
                </a:cubicBezTo>
                <a:lnTo>
                  <a:pt x="1797751" y="698254"/>
                </a:lnTo>
                <a:cubicBezTo>
                  <a:pt x="1797751" y="698265"/>
                  <a:pt x="1797751" y="698384"/>
                  <a:pt x="1797751" y="699876"/>
                </a:cubicBezTo>
                <a:lnTo>
                  <a:pt x="1797751" y="711225"/>
                </a:lnTo>
                <a:cubicBezTo>
                  <a:pt x="1797760" y="711225"/>
                  <a:pt x="1797833" y="711225"/>
                  <a:pt x="1798511" y="711225"/>
                </a:cubicBezTo>
                <a:lnTo>
                  <a:pt x="1803831" y="711225"/>
                </a:lnTo>
                <a:cubicBezTo>
                  <a:pt x="1803831" y="706902"/>
                  <a:pt x="1803831" y="706902"/>
                  <a:pt x="1852471" y="706902"/>
                </a:cubicBezTo>
                <a:cubicBezTo>
                  <a:pt x="1852471" y="706911"/>
                  <a:pt x="1852471" y="707012"/>
                  <a:pt x="1852471" y="708253"/>
                </a:cubicBezTo>
                <a:lnTo>
                  <a:pt x="1852471" y="717710"/>
                </a:lnTo>
                <a:cubicBezTo>
                  <a:pt x="1852479" y="717710"/>
                  <a:pt x="1852554" y="717710"/>
                  <a:pt x="1853231" y="717710"/>
                </a:cubicBezTo>
                <a:lnTo>
                  <a:pt x="1858552" y="717710"/>
                </a:lnTo>
                <a:cubicBezTo>
                  <a:pt x="1858552" y="717719"/>
                  <a:pt x="1858552" y="717841"/>
                  <a:pt x="1858552" y="719872"/>
                </a:cubicBezTo>
                <a:lnTo>
                  <a:pt x="1858552" y="735005"/>
                </a:lnTo>
                <a:cubicBezTo>
                  <a:pt x="1858560" y="735001"/>
                  <a:pt x="1858676" y="734923"/>
                  <a:pt x="1860578" y="733654"/>
                </a:cubicBezTo>
                <a:lnTo>
                  <a:pt x="1874765" y="724196"/>
                </a:lnTo>
                <a:cubicBezTo>
                  <a:pt x="1874767" y="724177"/>
                  <a:pt x="1874898" y="723302"/>
                  <a:pt x="1880845" y="683122"/>
                </a:cubicBezTo>
                <a:cubicBezTo>
                  <a:pt x="1880854" y="683120"/>
                  <a:pt x="1880923" y="683094"/>
                  <a:pt x="1881605" y="682852"/>
                </a:cubicBezTo>
                <a:lnTo>
                  <a:pt x="1886925" y="680960"/>
                </a:lnTo>
                <a:cubicBezTo>
                  <a:pt x="1886925" y="680944"/>
                  <a:pt x="1886958" y="679883"/>
                  <a:pt x="1888952" y="611783"/>
                </a:cubicBezTo>
                <a:cubicBezTo>
                  <a:pt x="1888952" y="611801"/>
                  <a:pt x="1888985" y="612892"/>
                  <a:pt x="1890979" y="680960"/>
                </a:cubicBezTo>
                <a:cubicBezTo>
                  <a:pt x="1890988" y="680963"/>
                  <a:pt x="1891059" y="680988"/>
                  <a:pt x="1891739" y="681230"/>
                </a:cubicBezTo>
                <a:lnTo>
                  <a:pt x="1897059" y="683122"/>
                </a:lnTo>
                <a:cubicBezTo>
                  <a:pt x="1897059" y="683102"/>
                  <a:pt x="1897059" y="681769"/>
                  <a:pt x="1897059" y="596651"/>
                </a:cubicBezTo>
                <a:cubicBezTo>
                  <a:pt x="1901112" y="596651"/>
                  <a:pt x="1901112" y="596651"/>
                  <a:pt x="1901112" y="564224"/>
                </a:cubicBezTo>
                <a:cubicBezTo>
                  <a:pt x="1901124" y="564224"/>
                  <a:pt x="1901810" y="564224"/>
                  <a:pt x="1939619" y="564224"/>
                </a:cubicBezTo>
                <a:cubicBezTo>
                  <a:pt x="1939619" y="564241"/>
                  <a:pt x="1939619" y="564959"/>
                  <a:pt x="1939619" y="596651"/>
                </a:cubicBezTo>
                <a:cubicBezTo>
                  <a:pt x="1939628" y="596651"/>
                  <a:pt x="1939700" y="596651"/>
                  <a:pt x="1940379" y="596651"/>
                </a:cubicBezTo>
                <a:lnTo>
                  <a:pt x="1945699" y="596651"/>
                </a:lnTo>
                <a:cubicBezTo>
                  <a:pt x="1945699" y="596630"/>
                  <a:pt x="1945699" y="595324"/>
                  <a:pt x="1945699" y="514503"/>
                </a:cubicBezTo>
                <a:cubicBezTo>
                  <a:pt x="1945705" y="514503"/>
                  <a:pt x="1945804" y="514503"/>
                  <a:pt x="1947473" y="514503"/>
                </a:cubicBezTo>
                <a:lnTo>
                  <a:pt x="1959886" y="514503"/>
                </a:lnTo>
                <a:cubicBezTo>
                  <a:pt x="1959886" y="514496"/>
                  <a:pt x="1959886" y="514385"/>
                  <a:pt x="1959886" y="512612"/>
                </a:cubicBezTo>
                <a:lnTo>
                  <a:pt x="1959886" y="499371"/>
                </a:lnTo>
                <a:cubicBezTo>
                  <a:pt x="1959897" y="499371"/>
                  <a:pt x="1960395" y="499371"/>
                  <a:pt x="1982180" y="499371"/>
                </a:cubicBezTo>
                <a:cubicBezTo>
                  <a:pt x="1982180" y="499364"/>
                  <a:pt x="1982180" y="499283"/>
                  <a:pt x="1982180" y="498290"/>
                </a:cubicBezTo>
                <a:lnTo>
                  <a:pt x="1982180" y="490724"/>
                </a:lnTo>
                <a:cubicBezTo>
                  <a:pt x="1982187" y="490724"/>
                  <a:pt x="1982297" y="490724"/>
                  <a:pt x="1983953" y="490724"/>
                </a:cubicBezTo>
                <a:lnTo>
                  <a:pt x="1996367" y="490724"/>
                </a:lnTo>
                <a:cubicBezTo>
                  <a:pt x="1996367" y="490732"/>
                  <a:pt x="1996367" y="490811"/>
                  <a:pt x="1996367" y="491805"/>
                </a:cubicBezTo>
                <a:lnTo>
                  <a:pt x="1996367" y="499371"/>
                </a:lnTo>
                <a:cubicBezTo>
                  <a:pt x="1996376" y="499371"/>
                  <a:pt x="1996449" y="499371"/>
                  <a:pt x="1997127" y="499371"/>
                </a:cubicBezTo>
                <a:lnTo>
                  <a:pt x="2002447" y="499371"/>
                </a:lnTo>
                <a:lnTo>
                  <a:pt x="2012580" y="495047"/>
                </a:lnTo>
                <a:lnTo>
                  <a:pt x="2016633" y="498290"/>
                </a:lnTo>
                <a:lnTo>
                  <a:pt x="2016633" y="490724"/>
                </a:lnTo>
                <a:cubicBezTo>
                  <a:pt x="2016642" y="490724"/>
                  <a:pt x="2016779" y="490724"/>
                  <a:pt x="2018913" y="490724"/>
                </a:cubicBezTo>
                <a:lnTo>
                  <a:pt x="2034874" y="490724"/>
                </a:lnTo>
                <a:cubicBezTo>
                  <a:pt x="2034874" y="490732"/>
                  <a:pt x="2034874" y="490811"/>
                  <a:pt x="2034874" y="491805"/>
                </a:cubicBezTo>
                <a:lnTo>
                  <a:pt x="2034874" y="499371"/>
                </a:lnTo>
                <a:cubicBezTo>
                  <a:pt x="2034893" y="499371"/>
                  <a:pt x="2035629" y="499371"/>
                  <a:pt x="2065274" y="499371"/>
                </a:cubicBezTo>
                <a:cubicBezTo>
                  <a:pt x="2065274" y="499381"/>
                  <a:pt x="2065274" y="499490"/>
                  <a:pt x="2065274" y="500992"/>
                </a:cubicBezTo>
                <a:lnTo>
                  <a:pt x="2065274" y="512342"/>
                </a:lnTo>
                <a:cubicBezTo>
                  <a:pt x="2065291" y="512342"/>
                  <a:pt x="2065931" y="512342"/>
                  <a:pt x="2091621" y="512342"/>
                </a:cubicBezTo>
                <a:cubicBezTo>
                  <a:pt x="2091621" y="512358"/>
                  <a:pt x="2091621" y="513038"/>
                  <a:pt x="2091621" y="542606"/>
                </a:cubicBezTo>
                <a:cubicBezTo>
                  <a:pt x="2091630" y="542606"/>
                  <a:pt x="2091703" y="542606"/>
                  <a:pt x="2092381" y="542606"/>
                </a:cubicBezTo>
                <a:lnTo>
                  <a:pt x="2097701" y="542606"/>
                </a:lnTo>
                <a:cubicBezTo>
                  <a:pt x="2097701" y="542613"/>
                  <a:pt x="2097701" y="542699"/>
                  <a:pt x="2097701" y="543687"/>
                </a:cubicBezTo>
                <a:lnTo>
                  <a:pt x="2097701" y="551254"/>
                </a:lnTo>
                <a:cubicBezTo>
                  <a:pt x="2101755" y="551254"/>
                  <a:pt x="2101755" y="551254"/>
                  <a:pt x="2101755" y="581518"/>
                </a:cubicBezTo>
                <a:cubicBezTo>
                  <a:pt x="2101764" y="581518"/>
                  <a:pt x="2101838" y="581518"/>
                  <a:pt x="2102515" y="581518"/>
                </a:cubicBezTo>
                <a:lnTo>
                  <a:pt x="2107835" y="581518"/>
                </a:lnTo>
                <a:cubicBezTo>
                  <a:pt x="2107835" y="581527"/>
                  <a:pt x="2107835" y="581594"/>
                  <a:pt x="2107835" y="582329"/>
                </a:cubicBezTo>
                <a:lnTo>
                  <a:pt x="2107835" y="588004"/>
                </a:lnTo>
                <a:cubicBezTo>
                  <a:pt x="2107841" y="588004"/>
                  <a:pt x="2107919" y="588004"/>
                  <a:pt x="2108848" y="588004"/>
                </a:cubicBezTo>
                <a:lnTo>
                  <a:pt x="2115941" y="588004"/>
                </a:lnTo>
                <a:cubicBezTo>
                  <a:pt x="2115941" y="588021"/>
                  <a:pt x="2115941" y="588734"/>
                  <a:pt x="2115941" y="618269"/>
                </a:cubicBezTo>
                <a:cubicBezTo>
                  <a:pt x="2115949" y="618269"/>
                  <a:pt x="2116069" y="618269"/>
                  <a:pt x="2117968" y="618269"/>
                </a:cubicBezTo>
                <a:lnTo>
                  <a:pt x="2132155" y="618269"/>
                </a:lnTo>
                <a:cubicBezTo>
                  <a:pt x="2132155" y="618285"/>
                  <a:pt x="2132155" y="618865"/>
                  <a:pt x="2132155" y="642048"/>
                </a:cubicBezTo>
                <a:cubicBezTo>
                  <a:pt x="2134182" y="642048"/>
                  <a:pt x="2134182" y="642048"/>
                  <a:pt x="2134182" y="643669"/>
                </a:cubicBezTo>
                <a:lnTo>
                  <a:pt x="2134182" y="655019"/>
                </a:lnTo>
                <a:cubicBezTo>
                  <a:pt x="2134191" y="655019"/>
                  <a:pt x="2134261" y="655019"/>
                  <a:pt x="2134942" y="655019"/>
                </a:cubicBezTo>
                <a:lnTo>
                  <a:pt x="2140262" y="655019"/>
                </a:lnTo>
                <a:cubicBezTo>
                  <a:pt x="2140262" y="655033"/>
                  <a:pt x="2140262" y="655596"/>
                  <a:pt x="2140262" y="678798"/>
                </a:cubicBezTo>
                <a:cubicBezTo>
                  <a:pt x="2140270" y="678798"/>
                  <a:pt x="2140369" y="678798"/>
                  <a:pt x="2141528" y="678798"/>
                </a:cubicBezTo>
                <a:lnTo>
                  <a:pt x="2150395" y="678798"/>
                </a:lnTo>
                <a:cubicBezTo>
                  <a:pt x="2152422" y="680960"/>
                  <a:pt x="2152422" y="680960"/>
                  <a:pt x="2152422" y="682852"/>
                </a:cubicBezTo>
                <a:lnTo>
                  <a:pt x="2152422" y="696093"/>
                </a:lnTo>
                <a:cubicBezTo>
                  <a:pt x="2152427" y="696086"/>
                  <a:pt x="2152514" y="695979"/>
                  <a:pt x="2153942" y="694201"/>
                </a:cubicBezTo>
                <a:lnTo>
                  <a:pt x="2164582" y="680960"/>
                </a:lnTo>
                <a:cubicBezTo>
                  <a:pt x="2164597" y="680960"/>
                  <a:pt x="2165236" y="680960"/>
                  <a:pt x="2192956" y="680960"/>
                </a:cubicBezTo>
                <a:cubicBezTo>
                  <a:pt x="2192956" y="680985"/>
                  <a:pt x="2192956" y="682386"/>
                  <a:pt x="2192956" y="767431"/>
                </a:cubicBezTo>
                <a:cubicBezTo>
                  <a:pt x="2192964" y="767431"/>
                  <a:pt x="2193040" y="767431"/>
                  <a:pt x="2193716" y="767431"/>
                </a:cubicBezTo>
                <a:lnTo>
                  <a:pt x="2199036" y="767431"/>
                </a:lnTo>
                <a:cubicBezTo>
                  <a:pt x="2199040" y="767423"/>
                  <a:pt x="2199099" y="767323"/>
                  <a:pt x="2199796" y="766080"/>
                </a:cubicBezTo>
                <a:lnTo>
                  <a:pt x="2205116" y="756622"/>
                </a:lnTo>
                <a:cubicBezTo>
                  <a:pt x="2205116" y="756629"/>
                  <a:pt x="2205116" y="756728"/>
                  <a:pt x="2205116" y="758514"/>
                </a:cubicBezTo>
                <a:lnTo>
                  <a:pt x="2205116" y="771755"/>
                </a:lnTo>
                <a:cubicBezTo>
                  <a:pt x="2209169" y="771755"/>
                  <a:pt x="2209169" y="771755"/>
                  <a:pt x="2209169" y="726358"/>
                </a:cubicBezTo>
                <a:cubicBezTo>
                  <a:pt x="2209178" y="726358"/>
                  <a:pt x="2209248" y="726358"/>
                  <a:pt x="2209929" y="726358"/>
                </a:cubicBezTo>
                <a:lnTo>
                  <a:pt x="2215249" y="726358"/>
                </a:lnTo>
                <a:cubicBezTo>
                  <a:pt x="2215249" y="726343"/>
                  <a:pt x="2215249" y="725343"/>
                  <a:pt x="2215249" y="661504"/>
                </a:cubicBezTo>
                <a:cubicBezTo>
                  <a:pt x="2215256" y="661504"/>
                  <a:pt x="2215337" y="661504"/>
                  <a:pt x="2216263" y="661504"/>
                </a:cubicBezTo>
                <a:lnTo>
                  <a:pt x="2223356" y="661504"/>
                </a:lnTo>
                <a:cubicBezTo>
                  <a:pt x="2223362" y="661483"/>
                  <a:pt x="2223626" y="660543"/>
                  <a:pt x="2235516" y="618269"/>
                </a:cubicBezTo>
                <a:cubicBezTo>
                  <a:pt x="2235525" y="618269"/>
                  <a:pt x="2235622" y="618269"/>
                  <a:pt x="2236783" y="618269"/>
                </a:cubicBezTo>
                <a:lnTo>
                  <a:pt x="2245650" y="618269"/>
                </a:lnTo>
                <a:cubicBezTo>
                  <a:pt x="2245655" y="618292"/>
                  <a:pt x="2245881" y="619258"/>
                  <a:pt x="2255783" y="661504"/>
                </a:cubicBezTo>
                <a:cubicBezTo>
                  <a:pt x="2255789" y="661504"/>
                  <a:pt x="2255863" y="661504"/>
                  <a:pt x="2256796" y="661504"/>
                </a:cubicBezTo>
                <a:lnTo>
                  <a:pt x="2263890" y="661504"/>
                </a:lnTo>
                <a:cubicBezTo>
                  <a:pt x="2263890" y="661515"/>
                  <a:pt x="2263890" y="662182"/>
                  <a:pt x="2263890" y="700416"/>
                </a:cubicBezTo>
                <a:cubicBezTo>
                  <a:pt x="2263897" y="700416"/>
                  <a:pt x="2263996" y="700416"/>
                  <a:pt x="2265663" y="700416"/>
                </a:cubicBezTo>
                <a:lnTo>
                  <a:pt x="2278077" y="700416"/>
                </a:lnTo>
                <a:cubicBezTo>
                  <a:pt x="2278077" y="700424"/>
                  <a:pt x="2278077" y="700546"/>
                  <a:pt x="2278077" y="702578"/>
                </a:cubicBezTo>
                <a:lnTo>
                  <a:pt x="2278077" y="717710"/>
                </a:lnTo>
                <a:cubicBezTo>
                  <a:pt x="2282130" y="717710"/>
                  <a:pt x="2282130" y="717710"/>
                  <a:pt x="2282130" y="715549"/>
                </a:cubicBezTo>
                <a:lnTo>
                  <a:pt x="2282130" y="700416"/>
                </a:lnTo>
                <a:cubicBezTo>
                  <a:pt x="2282140" y="700416"/>
                  <a:pt x="2282252" y="700416"/>
                  <a:pt x="2283650" y="700416"/>
                </a:cubicBezTo>
                <a:lnTo>
                  <a:pt x="2294290" y="700416"/>
                </a:lnTo>
                <a:cubicBezTo>
                  <a:pt x="2294290" y="700426"/>
                  <a:pt x="2294290" y="700543"/>
                  <a:pt x="2294290" y="702037"/>
                </a:cubicBezTo>
                <a:lnTo>
                  <a:pt x="2294290" y="713387"/>
                </a:lnTo>
                <a:cubicBezTo>
                  <a:pt x="2294306" y="713387"/>
                  <a:pt x="2295015" y="713387"/>
                  <a:pt x="2324691" y="713387"/>
                </a:cubicBezTo>
                <a:cubicBezTo>
                  <a:pt x="2324691" y="713370"/>
                  <a:pt x="2324691" y="712599"/>
                  <a:pt x="2324691" y="676637"/>
                </a:cubicBezTo>
                <a:cubicBezTo>
                  <a:pt x="2324699" y="676637"/>
                  <a:pt x="2324792" y="676637"/>
                  <a:pt x="2325957" y="676637"/>
                </a:cubicBezTo>
                <a:lnTo>
                  <a:pt x="2334824" y="676637"/>
                </a:lnTo>
                <a:cubicBezTo>
                  <a:pt x="2334824" y="676648"/>
                  <a:pt x="2334824" y="677142"/>
                  <a:pt x="2334824" y="698254"/>
                </a:cubicBezTo>
                <a:cubicBezTo>
                  <a:pt x="2336851" y="698254"/>
                  <a:pt x="2336851" y="698254"/>
                  <a:pt x="2336851" y="665828"/>
                </a:cubicBezTo>
                <a:cubicBezTo>
                  <a:pt x="2336865" y="665828"/>
                  <a:pt x="2337406" y="665828"/>
                  <a:pt x="2359144" y="665828"/>
                </a:cubicBezTo>
                <a:cubicBezTo>
                  <a:pt x="2359144" y="665818"/>
                  <a:pt x="2359144" y="665698"/>
                  <a:pt x="2359144" y="664206"/>
                </a:cubicBezTo>
                <a:lnTo>
                  <a:pt x="2359144" y="652857"/>
                </a:lnTo>
                <a:cubicBezTo>
                  <a:pt x="2359152" y="652857"/>
                  <a:pt x="2359227" y="652857"/>
                  <a:pt x="2359904" y="652857"/>
                </a:cubicBezTo>
                <a:lnTo>
                  <a:pt x="2365224" y="652857"/>
                </a:lnTo>
                <a:cubicBezTo>
                  <a:pt x="2365224" y="652851"/>
                  <a:pt x="2365224" y="652738"/>
                  <a:pt x="2365224" y="650966"/>
                </a:cubicBezTo>
                <a:lnTo>
                  <a:pt x="2365224" y="637725"/>
                </a:lnTo>
                <a:lnTo>
                  <a:pt x="2369278" y="644210"/>
                </a:lnTo>
                <a:cubicBezTo>
                  <a:pt x="2369286" y="644210"/>
                  <a:pt x="2369415" y="644210"/>
                  <a:pt x="2371558" y="644210"/>
                </a:cubicBezTo>
                <a:lnTo>
                  <a:pt x="2387518" y="644210"/>
                </a:lnTo>
                <a:cubicBezTo>
                  <a:pt x="2387518" y="644202"/>
                  <a:pt x="2387518" y="644134"/>
                  <a:pt x="2387518" y="643399"/>
                </a:cubicBezTo>
                <a:lnTo>
                  <a:pt x="2387518" y="637725"/>
                </a:lnTo>
                <a:cubicBezTo>
                  <a:pt x="2387527" y="637725"/>
                  <a:pt x="2387601" y="637725"/>
                  <a:pt x="2388278" y="637725"/>
                </a:cubicBezTo>
                <a:lnTo>
                  <a:pt x="2393598" y="637725"/>
                </a:lnTo>
                <a:cubicBezTo>
                  <a:pt x="2393598" y="637734"/>
                  <a:pt x="2393598" y="637834"/>
                  <a:pt x="2393598" y="639076"/>
                </a:cubicBezTo>
                <a:lnTo>
                  <a:pt x="2393598" y="648534"/>
                </a:lnTo>
                <a:cubicBezTo>
                  <a:pt x="2393613" y="648534"/>
                  <a:pt x="2394346" y="648534"/>
                  <a:pt x="2432105" y="648534"/>
                </a:cubicBezTo>
                <a:cubicBezTo>
                  <a:pt x="2432105" y="648552"/>
                  <a:pt x="2432105" y="650062"/>
                  <a:pt x="2432105" y="786887"/>
                </a:cubicBezTo>
                <a:cubicBezTo>
                  <a:pt x="2432115" y="786887"/>
                  <a:pt x="2432230" y="786887"/>
                  <a:pt x="2433625" y="786887"/>
                </a:cubicBezTo>
                <a:lnTo>
                  <a:pt x="2444265" y="786887"/>
                </a:lnTo>
                <a:cubicBezTo>
                  <a:pt x="2444265" y="782564"/>
                  <a:pt x="2444265" y="778240"/>
                  <a:pt x="2444265" y="773917"/>
                </a:cubicBezTo>
                <a:cubicBezTo>
                  <a:pt x="2446292" y="773917"/>
                  <a:pt x="2446292" y="773917"/>
                  <a:pt x="2448319" y="773917"/>
                </a:cubicBezTo>
                <a:cubicBezTo>
                  <a:pt x="2448319" y="778240"/>
                  <a:pt x="2448319" y="782564"/>
                  <a:pt x="2448319" y="786887"/>
                </a:cubicBezTo>
                <a:cubicBezTo>
                  <a:pt x="2458452" y="786887"/>
                  <a:pt x="2468586" y="786887"/>
                  <a:pt x="2478719" y="786887"/>
                </a:cubicBezTo>
                <a:cubicBezTo>
                  <a:pt x="2478719" y="776078"/>
                  <a:pt x="2478719" y="767431"/>
                  <a:pt x="2478719" y="756622"/>
                </a:cubicBezTo>
                <a:cubicBezTo>
                  <a:pt x="2482773" y="756622"/>
                  <a:pt x="2486826" y="756622"/>
                  <a:pt x="2490879" y="756622"/>
                </a:cubicBezTo>
                <a:lnTo>
                  <a:pt x="2503039" y="754461"/>
                </a:lnTo>
                <a:cubicBezTo>
                  <a:pt x="2505066" y="754461"/>
                  <a:pt x="2505066" y="756622"/>
                  <a:pt x="2507093" y="756622"/>
                </a:cubicBezTo>
                <a:lnTo>
                  <a:pt x="2517226" y="756622"/>
                </a:lnTo>
                <a:cubicBezTo>
                  <a:pt x="2517226" y="767431"/>
                  <a:pt x="2517226" y="778240"/>
                  <a:pt x="2517226" y="786887"/>
                </a:cubicBezTo>
                <a:cubicBezTo>
                  <a:pt x="2519253" y="786887"/>
                  <a:pt x="2521280" y="786887"/>
                  <a:pt x="2525333" y="786887"/>
                </a:cubicBezTo>
                <a:cubicBezTo>
                  <a:pt x="2525333" y="793373"/>
                  <a:pt x="2525333" y="799858"/>
                  <a:pt x="2525333" y="804182"/>
                </a:cubicBezTo>
                <a:lnTo>
                  <a:pt x="2534669" y="805087"/>
                </a:lnTo>
                <a:lnTo>
                  <a:pt x="2547627" y="805087"/>
                </a:lnTo>
                <a:cubicBezTo>
                  <a:pt x="2547627" y="799278"/>
                  <a:pt x="2547627" y="795106"/>
                  <a:pt x="2547627" y="789049"/>
                </a:cubicBezTo>
                <a:lnTo>
                  <a:pt x="2615583" y="789049"/>
                </a:lnTo>
                <a:lnTo>
                  <a:pt x="2615583" y="703796"/>
                </a:lnTo>
                <a:lnTo>
                  <a:pt x="2687591" y="703796"/>
                </a:lnTo>
                <a:lnTo>
                  <a:pt x="2687591" y="782564"/>
                </a:lnTo>
                <a:cubicBezTo>
                  <a:pt x="2688226" y="782564"/>
                  <a:pt x="2688861" y="782564"/>
                  <a:pt x="2689495" y="782564"/>
                </a:cubicBezTo>
                <a:lnTo>
                  <a:pt x="2690737" y="805087"/>
                </a:lnTo>
                <a:lnTo>
                  <a:pt x="2700413" y="805087"/>
                </a:lnTo>
                <a:cubicBezTo>
                  <a:pt x="2700949" y="797873"/>
                  <a:pt x="2701655" y="790219"/>
                  <a:pt x="2701655" y="782564"/>
                </a:cubicBezTo>
                <a:cubicBezTo>
                  <a:pt x="2703682" y="782564"/>
                  <a:pt x="2705709" y="782564"/>
                  <a:pt x="2707735" y="782564"/>
                </a:cubicBezTo>
                <a:lnTo>
                  <a:pt x="2708977" y="805087"/>
                </a:lnTo>
                <a:lnTo>
                  <a:pt x="2759599" y="805087"/>
                </a:lnTo>
                <a:lnTo>
                  <a:pt x="2759599" y="642059"/>
                </a:lnTo>
                <a:lnTo>
                  <a:pt x="2956926" y="642059"/>
                </a:lnTo>
                <a:lnTo>
                  <a:pt x="2956926" y="805087"/>
                </a:lnTo>
                <a:lnTo>
                  <a:pt x="2975623" y="805087"/>
                </a:lnTo>
                <a:lnTo>
                  <a:pt x="2975623" y="722394"/>
                </a:lnTo>
                <a:lnTo>
                  <a:pt x="3070743" y="722394"/>
                </a:lnTo>
                <a:cubicBezTo>
                  <a:pt x="3074818" y="616373"/>
                  <a:pt x="3078196" y="510899"/>
                  <a:pt x="3082673" y="404253"/>
                </a:cubicBezTo>
                <a:cubicBezTo>
                  <a:pt x="3072540" y="404253"/>
                  <a:pt x="3048220" y="391282"/>
                  <a:pt x="3070513" y="382635"/>
                </a:cubicBezTo>
                <a:cubicBezTo>
                  <a:pt x="3068486" y="380473"/>
                  <a:pt x="3066460" y="378311"/>
                  <a:pt x="3064433" y="378311"/>
                </a:cubicBezTo>
                <a:cubicBezTo>
                  <a:pt x="3064433" y="365341"/>
                  <a:pt x="3062406" y="363179"/>
                  <a:pt x="3072540" y="354532"/>
                </a:cubicBezTo>
                <a:cubicBezTo>
                  <a:pt x="3072540" y="350208"/>
                  <a:pt x="3072540" y="343723"/>
                  <a:pt x="3072540" y="337238"/>
                </a:cubicBezTo>
                <a:cubicBezTo>
                  <a:pt x="3076593" y="337238"/>
                  <a:pt x="3080647" y="337238"/>
                  <a:pt x="3086727" y="337238"/>
                </a:cubicBezTo>
                <a:cubicBezTo>
                  <a:pt x="3086727" y="328590"/>
                  <a:pt x="3086727" y="322105"/>
                  <a:pt x="3086727" y="315620"/>
                </a:cubicBezTo>
                <a:cubicBezTo>
                  <a:pt x="3086727" y="313458"/>
                  <a:pt x="3088753" y="313458"/>
                  <a:pt x="3088753" y="311296"/>
                </a:cubicBezTo>
                <a:cubicBezTo>
                  <a:pt x="3088753" y="285355"/>
                  <a:pt x="3088753" y="259414"/>
                  <a:pt x="3088753" y="233472"/>
                </a:cubicBezTo>
                <a:cubicBezTo>
                  <a:pt x="3088753" y="231310"/>
                  <a:pt x="3086727" y="229149"/>
                  <a:pt x="3086727" y="226987"/>
                </a:cubicBezTo>
                <a:cubicBezTo>
                  <a:pt x="3088753" y="224825"/>
                  <a:pt x="3090780" y="222663"/>
                  <a:pt x="3092807" y="220501"/>
                </a:cubicBezTo>
                <a:cubicBezTo>
                  <a:pt x="3092807" y="201045"/>
                  <a:pt x="3092807" y="181589"/>
                  <a:pt x="3092807" y="162133"/>
                </a:cubicBezTo>
                <a:cubicBezTo>
                  <a:pt x="3092807" y="159972"/>
                  <a:pt x="3092807" y="159972"/>
                  <a:pt x="3094833" y="157810"/>
                </a:cubicBezTo>
                <a:cubicBezTo>
                  <a:pt x="3094833" y="140516"/>
                  <a:pt x="3094833" y="121060"/>
                  <a:pt x="3094833" y="101604"/>
                </a:cubicBezTo>
                <a:cubicBezTo>
                  <a:pt x="3096860" y="92957"/>
                  <a:pt x="3096860" y="88633"/>
                  <a:pt x="3096860" y="82148"/>
                </a:cubicBezTo>
                <a:cubicBezTo>
                  <a:pt x="3100914" y="88633"/>
                  <a:pt x="3100914" y="92957"/>
                  <a:pt x="3100914" y="99442"/>
                </a:cubicBezTo>
                <a:cubicBezTo>
                  <a:pt x="3102940" y="121060"/>
                  <a:pt x="3102940" y="140516"/>
                  <a:pt x="3102940" y="157810"/>
                </a:cubicBezTo>
                <a:cubicBezTo>
                  <a:pt x="3104967" y="181589"/>
                  <a:pt x="3104967" y="201045"/>
                  <a:pt x="3104967" y="220501"/>
                </a:cubicBezTo>
                <a:cubicBezTo>
                  <a:pt x="3106994" y="222663"/>
                  <a:pt x="3109020" y="224825"/>
                  <a:pt x="3111047" y="226987"/>
                </a:cubicBezTo>
                <a:cubicBezTo>
                  <a:pt x="3111047" y="229149"/>
                  <a:pt x="3109020" y="231310"/>
                  <a:pt x="3109020" y="233472"/>
                </a:cubicBezTo>
                <a:cubicBezTo>
                  <a:pt x="3109020" y="259414"/>
                  <a:pt x="3109020" y="285355"/>
                  <a:pt x="3109020" y="311296"/>
                </a:cubicBezTo>
                <a:cubicBezTo>
                  <a:pt x="3109020" y="313458"/>
                  <a:pt x="3111047" y="313458"/>
                  <a:pt x="3111047" y="315620"/>
                </a:cubicBezTo>
                <a:cubicBezTo>
                  <a:pt x="3111047" y="322105"/>
                  <a:pt x="3111047" y="328590"/>
                  <a:pt x="3111047" y="337238"/>
                </a:cubicBezTo>
                <a:cubicBezTo>
                  <a:pt x="3115100" y="337238"/>
                  <a:pt x="3121180" y="337238"/>
                  <a:pt x="3125234" y="337238"/>
                </a:cubicBezTo>
                <a:cubicBezTo>
                  <a:pt x="3125234" y="343723"/>
                  <a:pt x="3125234" y="350208"/>
                  <a:pt x="3125234" y="354532"/>
                </a:cubicBezTo>
                <a:cubicBezTo>
                  <a:pt x="3133341" y="363179"/>
                  <a:pt x="3133341" y="363179"/>
                  <a:pt x="3133341" y="378311"/>
                </a:cubicBezTo>
                <a:cubicBezTo>
                  <a:pt x="3131314" y="378311"/>
                  <a:pt x="3129287" y="380473"/>
                  <a:pt x="3127261" y="382635"/>
                </a:cubicBezTo>
                <a:cubicBezTo>
                  <a:pt x="3147527" y="393444"/>
                  <a:pt x="3123207" y="402091"/>
                  <a:pt x="3115100" y="404253"/>
                </a:cubicBezTo>
                <a:cubicBezTo>
                  <a:pt x="3117127" y="488562"/>
                  <a:pt x="3121180" y="572871"/>
                  <a:pt x="3123207" y="657181"/>
                </a:cubicBezTo>
                <a:cubicBezTo>
                  <a:pt x="3145501" y="657181"/>
                  <a:pt x="3167794" y="657181"/>
                  <a:pt x="3188061" y="657181"/>
                </a:cubicBezTo>
                <a:cubicBezTo>
                  <a:pt x="3188061" y="683122"/>
                  <a:pt x="3188061" y="709063"/>
                  <a:pt x="3188061" y="732843"/>
                </a:cubicBezTo>
                <a:cubicBezTo>
                  <a:pt x="3192115" y="732843"/>
                  <a:pt x="3194141" y="732843"/>
                  <a:pt x="3196168" y="732843"/>
                </a:cubicBezTo>
                <a:cubicBezTo>
                  <a:pt x="3196168" y="730681"/>
                  <a:pt x="3198195" y="728519"/>
                  <a:pt x="3198195" y="726358"/>
                </a:cubicBezTo>
                <a:cubicBezTo>
                  <a:pt x="3200221" y="726358"/>
                  <a:pt x="3202248" y="726358"/>
                  <a:pt x="3204275" y="726358"/>
                </a:cubicBezTo>
                <a:cubicBezTo>
                  <a:pt x="3204275" y="728519"/>
                  <a:pt x="3204275" y="730681"/>
                  <a:pt x="3206302" y="735005"/>
                </a:cubicBezTo>
                <a:cubicBezTo>
                  <a:pt x="3210355" y="735005"/>
                  <a:pt x="3214408" y="735005"/>
                  <a:pt x="3218462" y="735005"/>
                </a:cubicBezTo>
                <a:cubicBezTo>
                  <a:pt x="3218462" y="732843"/>
                  <a:pt x="3218462" y="730681"/>
                  <a:pt x="3218462" y="728519"/>
                </a:cubicBezTo>
                <a:cubicBezTo>
                  <a:pt x="3226568" y="728519"/>
                  <a:pt x="3232648" y="728519"/>
                  <a:pt x="3240755" y="728519"/>
                </a:cubicBezTo>
                <a:cubicBezTo>
                  <a:pt x="3240755" y="730681"/>
                  <a:pt x="3240755" y="732843"/>
                  <a:pt x="3240755" y="735005"/>
                </a:cubicBezTo>
                <a:cubicBezTo>
                  <a:pt x="3246835" y="735005"/>
                  <a:pt x="3254942" y="735005"/>
                  <a:pt x="3261022" y="735005"/>
                </a:cubicBezTo>
                <a:cubicBezTo>
                  <a:pt x="3261022" y="750137"/>
                  <a:pt x="3261022" y="765270"/>
                  <a:pt x="3261022" y="780402"/>
                </a:cubicBezTo>
                <a:cubicBezTo>
                  <a:pt x="3265076" y="780402"/>
                  <a:pt x="3271156" y="780402"/>
                  <a:pt x="3275209" y="780402"/>
                </a:cubicBezTo>
                <a:cubicBezTo>
                  <a:pt x="3275209" y="776078"/>
                  <a:pt x="3275209" y="771755"/>
                  <a:pt x="3275209" y="767431"/>
                </a:cubicBezTo>
                <a:cubicBezTo>
                  <a:pt x="3281289" y="767431"/>
                  <a:pt x="3287369" y="767431"/>
                  <a:pt x="3291423" y="767431"/>
                </a:cubicBezTo>
                <a:cubicBezTo>
                  <a:pt x="3291423" y="706902"/>
                  <a:pt x="3291423" y="648534"/>
                  <a:pt x="3291423" y="588004"/>
                </a:cubicBezTo>
                <a:cubicBezTo>
                  <a:pt x="3293449" y="585842"/>
                  <a:pt x="3295476" y="583680"/>
                  <a:pt x="3297503" y="581518"/>
                </a:cubicBezTo>
                <a:cubicBezTo>
                  <a:pt x="3321823" y="581518"/>
                  <a:pt x="3346143" y="581518"/>
                  <a:pt x="3370464" y="581518"/>
                </a:cubicBezTo>
                <a:lnTo>
                  <a:pt x="3370464" y="590166"/>
                </a:lnTo>
                <a:lnTo>
                  <a:pt x="3380597" y="590166"/>
                </a:lnTo>
                <a:cubicBezTo>
                  <a:pt x="3380597" y="629078"/>
                  <a:pt x="3380597" y="667990"/>
                  <a:pt x="3380597" y="704740"/>
                </a:cubicBezTo>
                <a:cubicBezTo>
                  <a:pt x="3388704" y="704740"/>
                  <a:pt x="3394784" y="704740"/>
                  <a:pt x="3402891" y="704740"/>
                </a:cubicBezTo>
                <a:cubicBezTo>
                  <a:pt x="3402891" y="683122"/>
                  <a:pt x="3402891" y="661504"/>
                  <a:pt x="3402891" y="637725"/>
                </a:cubicBezTo>
                <a:cubicBezTo>
                  <a:pt x="3410997" y="637725"/>
                  <a:pt x="3421131" y="637725"/>
                  <a:pt x="3429238" y="637725"/>
                </a:cubicBezTo>
                <a:cubicBezTo>
                  <a:pt x="3431264" y="637725"/>
                  <a:pt x="3431264" y="635563"/>
                  <a:pt x="3433291" y="633401"/>
                </a:cubicBezTo>
                <a:lnTo>
                  <a:pt x="3441398" y="633401"/>
                </a:lnTo>
                <a:cubicBezTo>
                  <a:pt x="3443424" y="635563"/>
                  <a:pt x="3443424" y="637725"/>
                  <a:pt x="3445451" y="637725"/>
                </a:cubicBezTo>
                <a:cubicBezTo>
                  <a:pt x="3451531" y="637725"/>
                  <a:pt x="3459638" y="637725"/>
                  <a:pt x="3467745" y="637725"/>
                </a:cubicBezTo>
                <a:cubicBezTo>
                  <a:pt x="3467745" y="598813"/>
                  <a:pt x="3467745" y="559901"/>
                  <a:pt x="3467745" y="520989"/>
                </a:cubicBezTo>
                <a:cubicBezTo>
                  <a:pt x="3467759" y="520986"/>
                  <a:pt x="3468626" y="520822"/>
                  <a:pt x="3524492" y="510180"/>
                </a:cubicBezTo>
                <a:cubicBezTo>
                  <a:pt x="3524492" y="510187"/>
                  <a:pt x="3524492" y="510261"/>
                  <a:pt x="3524492" y="511261"/>
                </a:cubicBezTo>
                <a:lnTo>
                  <a:pt x="3524492" y="518827"/>
                </a:lnTo>
                <a:cubicBezTo>
                  <a:pt x="3524509" y="518827"/>
                  <a:pt x="3525153" y="518827"/>
                  <a:pt x="3550839" y="518827"/>
                </a:cubicBezTo>
                <a:cubicBezTo>
                  <a:pt x="3550839" y="518849"/>
                  <a:pt x="3550839" y="521220"/>
                  <a:pt x="3550839" y="773917"/>
                </a:cubicBezTo>
                <a:cubicBezTo>
                  <a:pt x="3556919" y="773917"/>
                  <a:pt x="3565026" y="773917"/>
                  <a:pt x="3573133" y="773917"/>
                </a:cubicBezTo>
                <a:cubicBezTo>
                  <a:pt x="3573133" y="771755"/>
                  <a:pt x="3573133" y="771755"/>
                  <a:pt x="3573133" y="769593"/>
                </a:cubicBezTo>
                <a:cubicBezTo>
                  <a:pt x="3577186" y="769593"/>
                  <a:pt x="3581239" y="769593"/>
                  <a:pt x="3585293" y="769593"/>
                </a:cubicBezTo>
                <a:cubicBezTo>
                  <a:pt x="3585293" y="771755"/>
                  <a:pt x="3585293" y="771755"/>
                  <a:pt x="3585293" y="773917"/>
                </a:cubicBezTo>
                <a:cubicBezTo>
                  <a:pt x="3593400" y="773917"/>
                  <a:pt x="3601506" y="773917"/>
                  <a:pt x="3609613" y="773917"/>
                </a:cubicBezTo>
                <a:cubicBezTo>
                  <a:pt x="3609613" y="769593"/>
                  <a:pt x="3609613" y="765270"/>
                  <a:pt x="3609613" y="760946"/>
                </a:cubicBezTo>
                <a:cubicBezTo>
                  <a:pt x="3619747" y="760946"/>
                  <a:pt x="3629880" y="760946"/>
                  <a:pt x="3637987" y="760946"/>
                </a:cubicBezTo>
                <a:cubicBezTo>
                  <a:pt x="3642040" y="756622"/>
                  <a:pt x="3646094" y="756622"/>
                  <a:pt x="3650147" y="756622"/>
                </a:cubicBezTo>
                <a:cubicBezTo>
                  <a:pt x="3656227" y="760946"/>
                  <a:pt x="3664334" y="760946"/>
                  <a:pt x="3670414" y="760946"/>
                </a:cubicBezTo>
                <a:cubicBezTo>
                  <a:pt x="3670414" y="754461"/>
                  <a:pt x="3670414" y="750137"/>
                  <a:pt x="3670414" y="743652"/>
                </a:cubicBezTo>
                <a:lnTo>
                  <a:pt x="3678521" y="743652"/>
                </a:lnTo>
                <a:cubicBezTo>
                  <a:pt x="3678521" y="739328"/>
                  <a:pt x="3678521" y="735005"/>
                  <a:pt x="3678521" y="730681"/>
                </a:cubicBezTo>
                <a:cubicBezTo>
                  <a:pt x="3696761" y="730681"/>
                  <a:pt x="3717028" y="730681"/>
                  <a:pt x="3735268" y="730681"/>
                </a:cubicBezTo>
                <a:cubicBezTo>
                  <a:pt x="3735268" y="719872"/>
                  <a:pt x="3735268" y="711225"/>
                  <a:pt x="3735268" y="700416"/>
                </a:cubicBezTo>
                <a:cubicBezTo>
                  <a:pt x="3741348" y="700416"/>
                  <a:pt x="3747428" y="700416"/>
                  <a:pt x="3753508" y="700416"/>
                </a:cubicBezTo>
                <a:cubicBezTo>
                  <a:pt x="3753508" y="698254"/>
                  <a:pt x="3753508" y="696093"/>
                  <a:pt x="3753508" y="693931"/>
                </a:cubicBezTo>
                <a:cubicBezTo>
                  <a:pt x="3757562" y="693931"/>
                  <a:pt x="3761615" y="693931"/>
                  <a:pt x="3765668" y="693931"/>
                </a:cubicBezTo>
                <a:cubicBezTo>
                  <a:pt x="3765668" y="696093"/>
                  <a:pt x="3765668" y="698254"/>
                  <a:pt x="3765668" y="700416"/>
                </a:cubicBezTo>
                <a:cubicBezTo>
                  <a:pt x="3771748" y="700416"/>
                  <a:pt x="3775802" y="700416"/>
                  <a:pt x="3781882" y="700416"/>
                </a:cubicBezTo>
                <a:cubicBezTo>
                  <a:pt x="3781882" y="715549"/>
                  <a:pt x="3781882" y="732843"/>
                  <a:pt x="3781882" y="750137"/>
                </a:cubicBezTo>
                <a:cubicBezTo>
                  <a:pt x="3792015" y="750137"/>
                  <a:pt x="3804176" y="750137"/>
                  <a:pt x="3814309" y="750137"/>
                </a:cubicBezTo>
                <a:cubicBezTo>
                  <a:pt x="3814309" y="741490"/>
                  <a:pt x="3814309" y="732843"/>
                  <a:pt x="3814309" y="724196"/>
                </a:cubicBezTo>
                <a:cubicBezTo>
                  <a:pt x="3826469" y="724196"/>
                  <a:pt x="3840656" y="724196"/>
                  <a:pt x="3852816" y="724196"/>
                </a:cubicBezTo>
                <a:cubicBezTo>
                  <a:pt x="3852816" y="713387"/>
                  <a:pt x="3852816" y="704740"/>
                  <a:pt x="3852816" y="693931"/>
                </a:cubicBezTo>
                <a:cubicBezTo>
                  <a:pt x="3869030" y="693931"/>
                  <a:pt x="3885243" y="693931"/>
                  <a:pt x="3901457" y="693931"/>
                </a:cubicBezTo>
                <a:cubicBezTo>
                  <a:pt x="3901457" y="693960"/>
                  <a:pt x="3901457" y="695735"/>
                  <a:pt x="3901457" y="805087"/>
                </a:cubicBezTo>
                <a:lnTo>
                  <a:pt x="3901457" y="818866"/>
                </a:lnTo>
                <a:lnTo>
                  <a:pt x="3967332" y="818866"/>
                </a:lnTo>
                <a:lnTo>
                  <a:pt x="3967332" y="924638"/>
                </a:lnTo>
                <a:lnTo>
                  <a:pt x="3967332" y="1030409"/>
                </a:lnTo>
                <a:lnTo>
                  <a:pt x="3967332" y="1160647"/>
                </a:lnTo>
                <a:lnTo>
                  <a:pt x="3901457" y="1160647"/>
                </a:lnTo>
                <a:lnTo>
                  <a:pt x="3730337" y="1160647"/>
                </a:lnTo>
                <a:lnTo>
                  <a:pt x="1373612" y="1160647"/>
                </a:lnTo>
                <a:cubicBezTo>
                  <a:pt x="1373605" y="1160647"/>
                  <a:pt x="1372430" y="1160647"/>
                  <a:pt x="1200143" y="1160647"/>
                </a:cubicBezTo>
                <a:lnTo>
                  <a:pt x="1088349" y="1160647"/>
                </a:lnTo>
                <a:lnTo>
                  <a:pt x="1036189" y="1160647"/>
                </a:lnTo>
                <a:cubicBezTo>
                  <a:pt x="834841" y="1160647"/>
                  <a:pt x="513343" y="1160647"/>
                  <a:pt x="0" y="1160647"/>
                </a:cubicBezTo>
                <a:lnTo>
                  <a:pt x="45065" y="1082592"/>
                </a:lnTo>
                <a:cubicBezTo>
                  <a:pt x="58273" y="1081488"/>
                  <a:pt x="71508" y="1080386"/>
                  <a:pt x="85243" y="1079284"/>
                </a:cubicBezTo>
                <a:cubicBezTo>
                  <a:pt x="85243" y="1067661"/>
                  <a:pt x="85243" y="1058363"/>
                  <a:pt x="85243" y="1046739"/>
                </a:cubicBezTo>
                <a:cubicBezTo>
                  <a:pt x="100846" y="1046739"/>
                  <a:pt x="116449" y="1046739"/>
                  <a:pt x="129823" y="1046739"/>
                </a:cubicBezTo>
                <a:cubicBezTo>
                  <a:pt x="129823" y="1039765"/>
                  <a:pt x="129823" y="1035116"/>
                  <a:pt x="129823" y="1028142"/>
                </a:cubicBezTo>
                <a:cubicBezTo>
                  <a:pt x="161030" y="1028142"/>
                  <a:pt x="192236" y="1028142"/>
                  <a:pt x="223442" y="1028142"/>
                </a:cubicBezTo>
                <a:cubicBezTo>
                  <a:pt x="223442" y="1032791"/>
                  <a:pt x="223442" y="1035116"/>
                  <a:pt x="223442" y="1039765"/>
                </a:cubicBezTo>
                <a:cubicBezTo>
                  <a:pt x="243503" y="1039765"/>
                  <a:pt x="263564" y="1039765"/>
                  <a:pt x="283625" y="1039765"/>
                </a:cubicBezTo>
                <a:cubicBezTo>
                  <a:pt x="283625" y="1042090"/>
                  <a:pt x="283625" y="1044415"/>
                  <a:pt x="283625" y="1046739"/>
                </a:cubicBezTo>
                <a:cubicBezTo>
                  <a:pt x="288083" y="1046739"/>
                  <a:pt x="294770" y="1046739"/>
                  <a:pt x="301457" y="1046739"/>
                </a:cubicBezTo>
                <a:cubicBezTo>
                  <a:pt x="301457" y="1049064"/>
                  <a:pt x="301457" y="1051389"/>
                  <a:pt x="301457" y="1053713"/>
                </a:cubicBezTo>
                <a:cubicBezTo>
                  <a:pt x="305915" y="1053713"/>
                  <a:pt x="312602" y="1053713"/>
                  <a:pt x="317060" y="1053713"/>
                </a:cubicBezTo>
                <a:cubicBezTo>
                  <a:pt x="317060" y="1018844"/>
                  <a:pt x="317060" y="983974"/>
                  <a:pt x="317060" y="949104"/>
                </a:cubicBezTo>
                <a:cubicBezTo>
                  <a:pt x="332663" y="944455"/>
                  <a:pt x="348267" y="939806"/>
                  <a:pt x="363870" y="935156"/>
                </a:cubicBezTo>
                <a:cubicBezTo>
                  <a:pt x="392847" y="935156"/>
                  <a:pt x="421824" y="935156"/>
                  <a:pt x="450801" y="935156"/>
                </a:cubicBezTo>
                <a:cubicBezTo>
                  <a:pt x="450801" y="879365"/>
                  <a:pt x="450801" y="823573"/>
                  <a:pt x="450801" y="767782"/>
                </a:cubicBezTo>
                <a:cubicBezTo>
                  <a:pt x="457488" y="763132"/>
                  <a:pt x="466404" y="760808"/>
                  <a:pt x="475320" y="756158"/>
                </a:cubicBezTo>
                <a:cubicBezTo>
                  <a:pt x="510984" y="751509"/>
                  <a:pt x="546649" y="744535"/>
                  <a:pt x="582313" y="737561"/>
                </a:cubicBezTo>
                <a:cubicBezTo>
                  <a:pt x="595687" y="742210"/>
                  <a:pt x="606832" y="746860"/>
                  <a:pt x="620206" y="749184"/>
                </a:cubicBezTo>
                <a:cubicBezTo>
                  <a:pt x="622435" y="751509"/>
                  <a:pt x="624664" y="753834"/>
                  <a:pt x="626893" y="756158"/>
                </a:cubicBezTo>
                <a:cubicBezTo>
                  <a:pt x="626893" y="860767"/>
                  <a:pt x="626893" y="965377"/>
                  <a:pt x="626893" y="1067661"/>
                </a:cubicBezTo>
                <a:cubicBezTo>
                  <a:pt x="631351" y="1067661"/>
                  <a:pt x="635809" y="1067661"/>
                  <a:pt x="642496" y="1067661"/>
                </a:cubicBezTo>
                <a:cubicBezTo>
                  <a:pt x="642496" y="1025818"/>
                  <a:pt x="642496" y="983974"/>
                  <a:pt x="642496" y="942130"/>
                </a:cubicBezTo>
                <a:cubicBezTo>
                  <a:pt x="646954" y="942130"/>
                  <a:pt x="651412" y="942130"/>
                  <a:pt x="655870" y="942130"/>
                </a:cubicBezTo>
                <a:cubicBezTo>
                  <a:pt x="655870" y="937481"/>
                  <a:pt x="655870" y="935156"/>
                  <a:pt x="655870" y="930507"/>
                </a:cubicBezTo>
                <a:cubicBezTo>
                  <a:pt x="660328" y="928182"/>
                  <a:pt x="664786" y="925858"/>
                  <a:pt x="669244" y="923533"/>
                </a:cubicBezTo>
                <a:lnTo>
                  <a:pt x="680389" y="923533"/>
                </a:lnTo>
                <a:cubicBezTo>
                  <a:pt x="680389" y="918884"/>
                  <a:pt x="680389" y="916559"/>
                  <a:pt x="680389" y="911910"/>
                </a:cubicBezTo>
                <a:cubicBezTo>
                  <a:pt x="682618" y="909585"/>
                  <a:pt x="687076" y="907260"/>
                  <a:pt x="689305" y="904936"/>
                </a:cubicBezTo>
                <a:cubicBezTo>
                  <a:pt x="695993" y="904936"/>
                  <a:pt x="704909" y="904936"/>
                  <a:pt x="711596" y="904936"/>
                </a:cubicBezTo>
                <a:cubicBezTo>
                  <a:pt x="711596" y="916559"/>
                  <a:pt x="711596" y="930507"/>
                  <a:pt x="711596" y="942130"/>
                </a:cubicBezTo>
                <a:cubicBezTo>
                  <a:pt x="727199" y="942130"/>
                  <a:pt x="742802" y="942130"/>
                  <a:pt x="758405" y="942130"/>
                </a:cubicBezTo>
                <a:cubicBezTo>
                  <a:pt x="758405" y="986299"/>
                  <a:pt x="758405" y="1028142"/>
                  <a:pt x="758405" y="1072311"/>
                </a:cubicBezTo>
                <a:cubicBezTo>
                  <a:pt x="765092" y="1072311"/>
                  <a:pt x="771779" y="1072311"/>
                  <a:pt x="776237" y="1072311"/>
                </a:cubicBezTo>
                <a:cubicBezTo>
                  <a:pt x="782924" y="1069986"/>
                  <a:pt x="787382" y="1067661"/>
                  <a:pt x="794069" y="1065337"/>
                </a:cubicBezTo>
                <a:cubicBezTo>
                  <a:pt x="794069" y="1060687"/>
                  <a:pt x="794069" y="1058363"/>
                  <a:pt x="794069" y="1056038"/>
                </a:cubicBezTo>
                <a:cubicBezTo>
                  <a:pt x="791840" y="1056038"/>
                  <a:pt x="789611" y="1053713"/>
                  <a:pt x="787382" y="1053713"/>
                </a:cubicBezTo>
                <a:cubicBezTo>
                  <a:pt x="787382" y="1051389"/>
                  <a:pt x="787382" y="1049064"/>
                  <a:pt x="787382" y="1046739"/>
                </a:cubicBezTo>
                <a:cubicBezTo>
                  <a:pt x="789611" y="1044415"/>
                  <a:pt x="791840" y="1044415"/>
                  <a:pt x="794069" y="1042090"/>
                </a:cubicBezTo>
                <a:cubicBezTo>
                  <a:pt x="794069" y="1025818"/>
                  <a:pt x="794069" y="1007220"/>
                  <a:pt x="794069" y="990948"/>
                </a:cubicBezTo>
                <a:cubicBezTo>
                  <a:pt x="791840" y="990948"/>
                  <a:pt x="789611" y="988623"/>
                  <a:pt x="787382" y="988623"/>
                </a:cubicBezTo>
                <a:cubicBezTo>
                  <a:pt x="787382" y="986299"/>
                  <a:pt x="787382" y="983974"/>
                  <a:pt x="787382" y="981649"/>
                </a:cubicBezTo>
                <a:cubicBezTo>
                  <a:pt x="789611" y="979325"/>
                  <a:pt x="791840" y="979325"/>
                  <a:pt x="794069" y="977000"/>
                </a:cubicBezTo>
                <a:lnTo>
                  <a:pt x="798527" y="972351"/>
                </a:lnTo>
                <a:lnTo>
                  <a:pt x="798527" y="963052"/>
                </a:lnTo>
                <a:cubicBezTo>
                  <a:pt x="796298" y="963052"/>
                  <a:pt x="796298" y="963052"/>
                  <a:pt x="794069" y="963052"/>
                </a:cubicBezTo>
                <a:cubicBezTo>
                  <a:pt x="794069" y="960727"/>
                  <a:pt x="794069" y="958403"/>
                  <a:pt x="794069" y="956078"/>
                </a:cubicBezTo>
                <a:cubicBezTo>
                  <a:pt x="796298" y="956078"/>
                  <a:pt x="798527" y="953753"/>
                  <a:pt x="800756" y="951429"/>
                </a:cubicBezTo>
                <a:cubicBezTo>
                  <a:pt x="802985" y="923533"/>
                  <a:pt x="809672" y="900287"/>
                  <a:pt x="836420" y="886339"/>
                </a:cubicBezTo>
                <a:cubicBezTo>
                  <a:pt x="834191" y="886339"/>
                  <a:pt x="834191" y="884014"/>
                  <a:pt x="831962" y="884014"/>
                </a:cubicBezTo>
                <a:cubicBezTo>
                  <a:pt x="831962" y="881689"/>
                  <a:pt x="831962" y="879365"/>
                  <a:pt x="831962" y="877040"/>
                </a:cubicBezTo>
                <a:cubicBezTo>
                  <a:pt x="834191" y="877040"/>
                  <a:pt x="836420" y="874715"/>
                  <a:pt x="838649" y="874715"/>
                </a:cubicBezTo>
                <a:cubicBezTo>
                  <a:pt x="838649" y="870066"/>
                  <a:pt x="838649" y="867741"/>
                  <a:pt x="838649" y="865417"/>
                </a:cubicBezTo>
                <a:cubicBezTo>
                  <a:pt x="840878" y="865417"/>
                  <a:pt x="840878" y="865417"/>
                  <a:pt x="843107" y="865417"/>
                </a:cubicBezTo>
                <a:cubicBezTo>
                  <a:pt x="843107" y="858443"/>
                  <a:pt x="843107" y="851469"/>
                  <a:pt x="843107" y="844495"/>
                </a:cubicBezTo>
                <a:cubicBezTo>
                  <a:pt x="840878" y="844495"/>
                  <a:pt x="840878" y="844495"/>
                  <a:pt x="838649" y="844495"/>
                </a:cubicBezTo>
                <a:cubicBezTo>
                  <a:pt x="838649" y="842170"/>
                  <a:pt x="838649" y="842170"/>
                  <a:pt x="838649" y="839846"/>
                </a:cubicBezTo>
                <a:lnTo>
                  <a:pt x="843107" y="837521"/>
                </a:lnTo>
                <a:cubicBezTo>
                  <a:pt x="847565" y="832872"/>
                  <a:pt x="849794" y="828222"/>
                  <a:pt x="854252" y="821248"/>
                </a:cubicBezTo>
                <a:cubicBezTo>
                  <a:pt x="856481" y="816599"/>
                  <a:pt x="856481" y="814275"/>
                  <a:pt x="856481" y="811950"/>
                </a:cubicBezTo>
                <a:cubicBezTo>
                  <a:pt x="852023" y="804976"/>
                  <a:pt x="852023" y="793353"/>
                  <a:pt x="856481" y="786379"/>
                </a:cubicBezTo>
                <a:cubicBezTo>
                  <a:pt x="856482" y="786376"/>
                  <a:pt x="856497" y="786330"/>
                  <a:pt x="856760" y="785507"/>
                </a:cubicBezTo>
                <a:lnTo>
                  <a:pt x="858710" y="779405"/>
                </a:lnTo>
                <a:cubicBezTo>
                  <a:pt x="858711" y="779408"/>
                  <a:pt x="858726" y="779454"/>
                  <a:pt x="858989" y="780277"/>
                </a:cubicBezTo>
                <a:lnTo>
                  <a:pt x="860939" y="786379"/>
                </a:lnTo>
                <a:cubicBezTo>
                  <a:pt x="865397" y="793353"/>
                  <a:pt x="867626" y="804976"/>
                  <a:pt x="863168" y="811950"/>
                </a:cubicBezTo>
                <a:cubicBezTo>
                  <a:pt x="863168" y="814275"/>
                  <a:pt x="863168" y="816599"/>
                  <a:pt x="863168" y="818924"/>
                </a:cubicBezTo>
                <a:cubicBezTo>
                  <a:pt x="867626" y="825898"/>
                  <a:pt x="872084" y="832872"/>
                  <a:pt x="874314" y="837521"/>
                </a:cubicBezTo>
                <a:cubicBezTo>
                  <a:pt x="876543" y="837521"/>
                  <a:pt x="876543" y="839846"/>
                  <a:pt x="878772" y="839846"/>
                </a:cubicBezTo>
                <a:cubicBezTo>
                  <a:pt x="878772" y="842170"/>
                  <a:pt x="878772" y="842170"/>
                  <a:pt x="878772" y="844495"/>
                </a:cubicBezTo>
                <a:cubicBezTo>
                  <a:pt x="876543" y="851469"/>
                  <a:pt x="876543" y="858443"/>
                  <a:pt x="876543" y="865417"/>
                </a:cubicBezTo>
                <a:cubicBezTo>
                  <a:pt x="881001" y="867741"/>
                  <a:pt x="881001" y="870066"/>
                  <a:pt x="881001" y="874715"/>
                </a:cubicBezTo>
                <a:lnTo>
                  <a:pt x="885459" y="877040"/>
                </a:lnTo>
                <a:cubicBezTo>
                  <a:pt x="885459" y="879365"/>
                  <a:pt x="885459" y="881689"/>
                  <a:pt x="885459" y="884014"/>
                </a:cubicBezTo>
                <a:cubicBezTo>
                  <a:pt x="883230" y="886339"/>
                  <a:pt x="883230" y="886339"/>
                  <a:pt x="881001" y="886339"/>
                </a:cubicBezTo>
                <a:cubicBezTo>
                  <a:pt x="894375" y="893313"/>
                  <a:pt x="902177" y="902612"/>
                  <a:pt x="907192" y="913654"/>
                </a:cubicBezTo>
                <a:lnTo>
                  <a:pt x="907615" y="915339"/>
                </a:lnTo>
                <a:lnTo>
                  <a:pt x="953954" y="915339"/>
                </a:lnTo>
                <a:lnTo>
                  <a:pt x="990768" y="907956"/>
                </a:lnTo>
                <a:lnTo>
                  <a:pt x="990768" y="886329"/>
                </a:lnTo>
                <a:lnTo>
                  <a:pt x="942487" y="886329"/>
                </a:lnTo>
                <a:cubicBezTo>
                  <a:pt x="942487" y="886306"/>
                  <a:pt x="942487" y="884414"/>
                  <a:pt x="942487" y="724196"/>
                </a:cubicBezTo>
                <a:cubicBezTo>
                  <a:pt x="942498" y="724196"/>
                  <a:pt x="942969" y="724196"/>
                  <a:pt x="962754" y="724196"/>
                </a:cubicBezTo>
                <a:cubicBezTo>
                  <a:pt x="962758" y="724190"/>
                  <a:pt x="962795" y="724108"/>
                  <a:pt x="963261" y="723115"/>
                </a:cubicBezTo>
                <a:lnTo>
                  <a:pt x="966807" y="715549"/>
                </a:lnTo>
                <a:cubicBezTo>
                  <a:pt x="966816" y="715550"/>
                  <a:pt x="966929" y="715568"/>
                  <a:pt x="968581" y="715819"/>
                </a:cubicBezTo>
                <a:lnTo>
                  <a:pt x="980994" y="717710"/>
                </a:lnTo>
                <a:cubicBezTo>
                  <a:pt x="980997" y="717720"/>
                  <a:pt x="981035" y="717821"/>
                  <a:pt x="981501" y="719062"/>
                </a:cubicBezTo>
                <a:lnTo>
                  <a:pt x="985047" y="728519"/>
                </a:lnTo>
                <a:cubicBezTo>
                  <a:pt x="985061" y="728520"/>
                  <a:pt x="985657" y="728570"/>
                  <a:pt x="1011394" y="730681"/>
                </a:cubicBezTo>
                <a:cubicBezTo>
                  <a:pt x="1011394" y="730661"/>
                  <a:pt x="1011394" y="729131"/>
                  <a:pt x="1011394" y="607460"/>
                </a:cubicBezTo>
                <a:cubicBezTo>
                  <a:pt x="1011403" y="607460"/>
                  <a:pt x="1011522" y="607460"/>
                  <a:pt x="1013421" y="607460"/>
                </a:cubicBezTo>
                <a:lnTo>
                  <a:pt x="1027608" y="607460"/>
                </a:lnTo>
                <a:cubicBezTo>
                  <a:pt x="1027608" y="607438"/>
                  <a:pt x="1027608" y="605724"/>
                  <a:pt x="1027608" y="471268"/>
                </a:cubicBezTo>
                <a:cubicBezTo>
                  <a:pt x="1027616" y="471268"/>
                  <a:pt x="1027724" y="471268"/>
                  <a:pt x="1029381" y="471268"/>
                </a:cubicBezTo>
                <a:lnTo>
                  <a:pt x="1041795" y="471268"/>
                </a:lnTo>
                <a:cubicBezTo>
                  <a:pt x="1041795" y="471251"/>
                  <a:pt x="1041795" y="469845"/>
                  <a:pt x="1041795" y="356694"/>
                </a:cubicBezTo>
                <a:cubicBezTo>
                  <a:pt x="1045848" y="354532"/>
                  <a:pt x="1045848" y="354532"/>
                  <a:pt x="1045848" y="328590"/>
                </a:cubicBezTo>
                <a:cubicBezTo>
                  <a:pt x="1045855" y="328590"/>
                  <a:pt x="1045975" y="328590"/>
                  <a:pt x="1047875" y="328590"/>
                </a:cubicBezTo>
                <a:lnTo>
                  <a:pt x="1062062" y="328590"/>
                </a:lnTo>
                <a:cubicBezTo>
                  <a:pt x="1062073" y="328567"/>
                  <a:pt x="1062679" y="327200"/>
                  <a:pt x="1098542" y="246443"/>
                </a:cubicBezTo>
                <a:cubicBezTo>
                  <a:pt x="1098542" y="246429"/>
                  <a:pt x="1098576" y="244478"/>
                  <a:pt x="1102596" y="0"/>
                </a:cubicBezTo>
                <a:close/>
              </a:path>
            </a:pathLst>
          </a:custGeom>
          <a:solidFill>
            <a:schemeClr val="tx1">
              <a:alpha val="60000"/>
            </a:schemeClr>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1" dirty="0"/>
          </a:p>
        </p:txBody>
      </p:sp>
      <p:sp>
        <p:nvSpPr>
          <p:cNvPr id="231" name="Freeform: Shape 23">
            <a:extLst>
              <a:ext uri="{FF2B5EF4-FFF2-40B4-BE49-F238E27FC236}">
                <a16:creationId xmlns:lc="http://schemas.openxmlformats.org/drawingml/2006/lockedCanvas" xmlns:a16="http://schemas.microsoft.com/office/drawing/2014/main" xmlns="" id="{EB61C31B-3200-433B-9E8C-48F9F0743FCC}"/>
              </a:ext>
            </a:extLst>
          </p:cNvPr>
          <p:cNvSpPr>
            <a:spLocks/>
          </p:cNvSpPr>
          <p:nvPr/>
        </p:nvSpPr>
        <p:spPr bwMode="auto">
          <a:xfrm>
            <a:off x="-3178587" y="3974386"/>
            <a:ext cx="6248967" cy="1160647"/>
          </a:xfrm>
          <a:custGeom>
            <a:avLst/>
            <a:gdLst>
              <a:gd name="connsiteX0" fmla="*/ 5466852 w 6248967"/>
              <a:gd name="connsiteY0" fmla="*/ 756158 h 1160647"/>
              <a:gd name="connsiteX1" fmla="*/ 5504746 w 6248967"/>
              <a:gd name="connsiteY1" fmla="*/ 756158 h 1160647"/>
              <a:gd name="connsiteX2" fmla="*/ 5504746 w 6248967"/>
              <a:gd name="connsiteY2" fmla="*/ 757902 h 1160647"/>
              <a:gd name="connsiteX3" fmla="*/ 5504746 w 6248967"/>
              <a:gd name="connsiteY3" fmla="*/ 770106 h 1160647"/>
              <a:gd name="connsiteX4" fmla="*/ 5542639 w 6248967"/>
              <a:gd name="connsiteY4" fmla="*/ 770106 h 1160647"/>
              <a:gd name="connsiteX5" fmla="*/ 5542639 w 6248967"/>
              <a:gd name="connsiteY5" fmla="*/ 860767 h 1160647"/>
              <a:gd name="connsiteX6" fmla="*/ 5544032 w 6248967"/>
              <a:gd name="connsiteY6" fmla="*/ 860767 h 1160647"/>
              <a:gd name="connsiteX7" fmla="*/ 5553784 w 6248967"/>
              <a:gd name="connsiteY7" fmla="*/ 860767 h 1160647"/>
              <a:gd name="connsiteX8" fmla="*/ 5553784 w 6248967"/>
              <a:gd name="connsiteY8" fmla="*/ 993272 h 1160647"/>
              <a:gd name="connsiteX9" fmla="*/ 5556013 w 6248967"/>
              <a:gd name="connsiteY9" fmla="*/ 993272 h 1160647"/>
              <a:gd name="connsiteX10" fmla="*/ 5571616 w 6248967"/>
              <a:gd name="connsiteY10" fmla="*/ 993272 h 1160647"/>
              <a:gd name="connsiteX11" fmla="*/ 5571616 w 6248967"/>
              <a:gd name="connsiteY11" fmla="*/ 907260 h 1160647"/>
              <a:gd name="connsiteX12" fmla="*/ 5572452 w 6248967"/>
              <a:gd name="connsiteY12" fmla="*/ 906679 h 1160647"/>
              <a:gd name="connsiteX13" fmla="*/ 5578303 w 6248967"/>
              <a:gd name="connsiteY13" fmla="*/ 902611 h 1160647"/>
              <a:gd name="connsiteX14" fmla="*/ 5582761 w 6248967"/>
              <a:gd name="connsiteY14" fmla="*/ 903773 h 1160647"/>
              <a:gd name="connsiteX15" fmla="*/ 5582761 w 6248967"/>
              <a:gd name="connsiteY15" fmla="*/ 911910 h 1160647"/>
              <a:gd name="connsiteX16" fmla="*/ 5584990 w 6248967"/>
              <a:gd name="connsiteY16" fmla="*/ 910747 h 1160647"/>
              <a:gd name="connsiteX17" fmla="*/ 5600593 w 6248967"/>
              <a:gd name="connsiteY17" fmla="*/ 902611 h 1160647"/>
              <a:gd name="connsiteX18" fmla="*/ 5602544 w 6248967"/>
              <a:gd name="connsiteY18" fmla="*/ 902611 h 1160647"/>
              <a:gd name="connsiteX19" fmla="*/ 5616196 w 6248967"/>
              <a:gd name="connsiteY19" fmla="*/ 902611 h 1160647"/>
              <a:gd name="connsiteX20" fmla="*/ 5616196 w 6248967"/>
              <a:gd name="connsiteY20" fmla="*/ 1060687 h 1160647"/>
              <a:gd name="connsiteX21" fmla="*/ 5647403 w 6248967"/>
              <a:gd name="connsiteY21" fmla="*/ 1065337 h 1160647"/>
              <a:gd name="connsiteX22" fmla="*/ 5647403 w 6248967"/>
              <a:gd name="connsiteY22" fmla="*/ 1058363 h 1160647"/>
              <a:gd name="connsiteX23" fmla="*/ 5680838 w 6248967"/>
              <a:gd name="connsiteY23" fmla="*/ 1058363 h 1160647"/>
              <a:gd name="connsiteX24" fmla="*/ 5680838 w 6248967"/>
              <a:gd name="connsiteY24" fmla="*/ 1028142 h 1160647"/>
              <a:gd name="connsiteX25" fmla="*/ 5689754 w 6248967"/>
              <a:gd name="connsiteY25" fmla="*/ 1028142 h 1160647"/>
              <a:gd name="connsiteX26" fmla="*/ 5689754 w 6248967"/>
              <a:gd name="connsiteY26" fmla="*/ 988623 h 1160647"/>
              <a:gd name="connsiteX27" fmla="*/ 5696441 w 6248967"/>
              <a:gd name="connsiteY27" fmla="*/ 988623 h 1160647"/>
              <a:gd name="connsiteX28" fmla="*/ 5696441 w 6248967"/>
              <a:gd name="connsiteY28" fmla="*/ 949104 h 1160647"/>
              <a:gd name="connsiteX29" fmla="*/ 5712044 w 6248967"/>
              <a:gd name="connsiteY29" fmla="*/ 949104 h 1160647"/>
              <a:gd name="connsiteX30" fmla="*/ 5761082 w 6248967"/>
              <a:gd name="connsiteY30" fmla="*/ 928182 h 1160647"/>
              <a:gd name="connsiteX31" fmla="*/ 5763311 w 6248967"/>
              <a:gd name="connsiteY31" fmla="*/ 907260 h 1160647"/>
              <a:gd name="connsiteX32" fmla="*/ 5767769 w 6248967"/>
              <a:gd name="connsiteY32" fmla="*/ 928182 h 1160647"/>
              <a:gd name="connsiteX33" fmla="*/ 5819036 w 6248967"/>
              <a:gd name="connsiteY33" fmla="*/ 956078 h 1160647"/>
              <a:gd name="connsiteX34" fmla="*/ 5819036 w 6248967"/>
              <a:gd name="connsiteY34" fmla="*/ 951429 h 1160647"/>
              <a:gd name="connsiteX35" fmla="*/ 5832411 w 6248967"/>
              <a:gd name="connsiteY35" fmla="*/ 951429 h 1160647"/>
              <a:gd name="connsiteX36" fmla="*/ 5832411 w 6248967"/>
              <a:gd name="connsiteY36" fmla="*/ 988623 h 1160647"/>
              <a:gd name="connsiteX37" fmla="*/ 5839098 w 6248967"/>
              <a:gd name="connsiteY37" fmla="*/ 988623 h 1160647"/>
              <a:gd name="connsiteX38" fmla="*/ 5839098 w 6248967"/>
              <a:gd name="connsiteY38" fmla="*/ 1032791 h 1160647"/>
              <a:gd name="connsiteX39" fmla="*/ 5845785 w 6248967"/>
              <a:gd name="connsiteY39" fmla="*/ 1032791 h 1160647"/>
              <a:gd name="connsiteX40" fmla="*/ 5845785 w 6248967"/>
              <a:gd name="connsiteY40" fmla="*/ 1053713 h 1160647"/>
              <a:gd name="connsiteX41" fmla="*/ 5859159 w 6248967"/>
              <a:gd name="connsiteY41" fmla="*/ 1053713 h 1160647"/>
              <a:gd name="connsiteX42" fmla="*/ 5859159 w 6248967"/>
              <a:gd name="connsiteY42" fmla="*/ 1086258 h 1160647"/>
              <a:gd name="connsiteX43" fmla="*/ 5943861 w 6248967"/>
              <a:gd name="connsiteY43" fmla="*/ 1079284 h 1160647"/>
              <a:gd name="connsiteX44" fmla="*/ 5943861 w 6248967"/>
              <a:gd name="connsiteY44" fmla="*/ 1046739 h 1160647"/>
              <a:gd name="connsiteX45" fmla="*/ 5988441 w 6248967"/>
              <a:gd name="connsiteY45" fmla="*/ 1046739 h 1160647"/>
              <a:gd name="connsiteX46" fmla="*/ 5988441 w 6248967"/>
              <a:gd name="connsiteY46" fmla="*/ 1028142 h 1160647"/>
              <a:gd name="connsiteX47" fmla="*/ 6082060 w 6248967"/>
              <a:gd name="connsiteY47" fmla="*/ 1028142 h 1160647"/>
              <a:gd name="connsiteX48" fmla="*/ 6082060 w 6248967"/>
              <a:gd name="connsiteY48" fmla="*/ 1039765 h 1160647"/>
              <a:gd name="connsiteX49" fmla="*/ 6142243 w 6248967"/>
              <a:gd name="connsiteY49" fmla="*/ 1039765 h 1160647"/>
              <a:gd name="connsiteX50" fmla="*/ 6142243 w 6248967"/>
              <a:gd name="connsiteY50" fmla="*/ 1046739 h 1160647"/>
              <a:gd name="connsiteX51" fmla="*/ 6160075 w 6248967"/>
              <a:gd name="connsiteY51" fmla="*/ 1046739 h 1160647"/>
              <a:gd name="connsiteX52" fmla="*/ 6160075 w 6248967"/>
              <a:gd name="connsiteY52" fmla="*/ 1053713 h 1160647"/>
              <a:gd name="connsiteX53" fmla="*/ 6175678 w 6248967"/>
              <a:gd name="connsiteY53" fmla="*/ 1053713 h 1160647"/>
              <a:gd name="connsiteX54" fmla="*/ 6175678 w 6248967"/>
              <a:gd name="connsiteY54" fmla="*/ 1033706 h 1160647"/>
              <a:gd name="connsiteX55" fmla="*/ 6248967 w 6248967"/>
              <a:gd name="connsiteY55" fmla="*/ 1160647 h 1160647"/>
              <a:gd name="connsiteX56" fmla="*/ 3980101 w 6248967"/>
              <a:gd name="connsiteY56" fmla="*/ 1160647 h 1160647"/>
              <a:gd name="connsiteX57" fmla="*/ 3980101 w 6248967"/>
              <a:gd name="connsiteY57" fmla="*/ 1063012 h 1160647"/>
              <a:gd name="connsiteX58" fmla="*/ 3980937 w 6248967"/>
              <a:gd name="connsiteY58" fmla="*/ 1063593 h 1160647"/>
              <a:gd name="connsiteX59" fmla="*/ 3986788 w 6248967"/>
              <a:gd name="connsiteY59" fmla="*/ 1067661 h 1160647"/>
              <a:gd name="connsiteX60" fmla="*/ 3993475 w 6248967"/>
              <a:gd name="connsiteY60" fmla="*/ 1037441 h 1160647"/>
              <a:gd name="connsiteX61" fmla="*/ 3994311 w 6248967"/>
              <a:gd name="connsiteY61" fmla="*/ 1037441 h 1160647"/>
              <a:gd name="connsiteX62" fmla="*/ 4000162 w 6248967"/>
              <a:gd name="connsiteY62" fmla="*/ 1037441 h 1160647"/>
              <a:gd name="connsiteX63" fmla="*/ 4009078 w 6248967"/>
              <a:gd name="connsiteY63" fmla="*/ 967701 h 1160647"/>
              <a:gd name="connsiteX64" fmla="*/ 4004620 w 6248967"/>
              <a:gd name="connsiteY64" fmla="*/ 963052 h 1160647"/>
              <a:gd name="connsiteX65" fmla="*/ 4004620 w 6248967"/>
              <a:gd name="connsiteY65" fmla="*/ 962180 h 1160647"/>
              <a:gd name="connsiteX66" fmla="*/ 4004620 w 6248967"/>
              <a:gd name="connsiteY66" fmla="*/ 956078 h 1160647"/>
              <a:gd name="connsiteX67" fmla="*/ 4005456 w 6248967"/>
              <a:gd name="connsiteY67" fmla="*/ 955497 h 1160647"/>
              <a:gd name="connsiteX68" fmla="*/ 4011307 w 6248967"/>
              <a:gd name="connsiteY68" fmla="*/ 951429 h 1160647"/>
              <a:gd name="connsiteX69" fmla="*/ 4011586 w 6248967"/>
              <a:gd name="connsiteY69" fmla="*/ 949685 h 1160647"/>
              <a:gd name="connsiteX70" fmla="*/ 4013536 w 6248967"/>
              <a:gd name="connsiteY70" fmla="*/ 937481 h 1160647"/>
              <a:gd name="connsiteX71" fmla="*/ 4014094 w 6248967"/>
              <a:gd name="connsiteY71" fmla="*/ 939224 h 1160647"/>
              <a:gd name="connsiteX72" fmla="*/ 4017994 w 6248967"/>
              <a:gd name="connsiteY72" fmla="*/ 951429 h 1160647"/>
              <a:gd name="connsiteX73" fmla="*/ 4022452 w 6248967"/>
              <a:gd name="connsiteY73" fmla="*/ 956078 h 1160647"/>
              <a:gd name="connsiteX74" fmla="*/ 4022452 w 6248967"/>
              <a:gd name="connsiteY74" fmla="*/ 957240 h 1160647"/>
              <a:gd name="connsiteX75" fmla="*/ 4022452 w 6248967"/>
              <a:gd name="connsiteY75" fmla="*/ 965377 h 1160647"/>
              <a:gd name="connsiteX76" fmla="*/ 4017994 w 6248967"/>
              <a:gd name="connsiteY76" fmla="*/ 967701 h 1160647"/>
              <a:gd name="connsiteX77" fmla="*/ 4029140 w 6248967"/>
              <a:gd name="connsiteY77" fmla="*/ 1035116 h 1160647"/>
              <a:gd name="connsiteX78" fmla="*/ 4030254 w 6248967"/>
              <a:gd name="connsiteY78" fmla="*/ 1035116 h 1160647"/>
              <a:gd name="connsiteX79" fmla="*/ 4038056 w 6248967"/>
              <a:gd name="connsiteY79" fmla="*/ 1035116 h 1160647"/>
              <a:gd name="connsiteX80" fmla="*/ 4044743 w 6248967"/>
              <a:gd name="connsiteY80" fmla="*/ 1067661 h 1160647"/>
              <a:gd name="connsiteX81" fmla="*/ 4078178 w 6248967"/>
              <a:gd name="connsiteY81" fmla="*/ 1074635 h 1160647"/>
              <a:gd name="connsiteX82" fmla="*/ 4078178 w 6248967"/>
              <a:gd name="connsiteY82" fmla="*/ 1035116 h 1160647"/>
              <a:gd name="connsiteX83" fmla="*/ 4133903 w 6248967"/>
              <a:gd name="connsiteY83" fmla="*/ 1035116 h 1160647"/>
              <a:gd name="connsiteX84" fmla="*/ 4156193 w 6248967"/>
              <a:gd name="connsiteY84" fmla="*/ 1051389 h 1160647"/>
              <a:gd name="connsiteX85" fmla="*/ 4157586 w 6248967"/>
              <a:gd name="connsiteY85" fmla="*/ 1051389 h 1160647"/>
              <a:gd name="connsiteX86" fmla="*/ 4167338 w 6248967"/>
              <a:gd name="connsiteY86" fmla="*/ 1051389 h 1160647"/>
              <a:gd name="connsiteX87" fmla="*/ 4168731 w 6248967"/>
              <a:gd name="connsiteY87" fmla="*/ 1049355 h 1160647"/>
              <a:gd name="connsiteX88" fmla="*/ 4178483 w 6248967"/>
              <a:gd name="connsiteY88" fmla="*/ 1035116 h 1160647"/>
              <a:gd name="connsiteX89" fmla="*/ 4180434 w 6248967"/>
              <a:gd name="connsiteY89" fmla="*/ 1035116 h 1160647"/>
              <a:gd name="connsiteX90" fmla="*/ 4194086 w 6248967"/>
              <a:gd name="connsiteY90" fmla="*/ 1035116 h 1160647"/>
              <a:gd name="connsiteX91" fmla="*/ 4194086 w 6248967"/>
              <a:gd name="connsiteY91" fmla="*/ 1100206 h 1160647"/>
              <a:gd name="connsiteX92" fmla="*/ 4195201 w 6248967"/>
              <a:gd name="connsiteY92" fmla="*/ 1100497 h 1160647"/>
              <a:gd name="connsiteX93" fmla="*/ 4203002 w 6248967"/>
              <a:gd name="connsiteY93" fmla="*/ 1102531 h 1160647"/>
              <a:gd name="connsiteX94" fmla="*/ 4203002 w 6248967"/>
              <a:gd name="connsiteY94" fmla="*/ 1101369 h 1160647"/>
              <a:gd name="connsiteX95" fmla="*/ 4203002 w 6248967"/>
              <a:gd name="connsiteY95" fmla="*/ 1093232 h 1160647"/>
              <a:gd name="connsiteX96" fmla="*/ 4227522 w 6248967"/>
              <a:gd name="connsiteY96" fmla="*/ 1093232 h 1160647"/>
              <a:gd name="connsiteX97" fmla="*/ 4227522 w 6248967"/>
              <a:gd name="connsiteY97" fmla="*/ 995597 h 1160647"/>
              <a:gd name="connsiteX98" fmla="*/ 4281018 w 6248967"/>
              <a:gd name="connsiteY98" fmla="*/ 993272 h 1160647"/>
              <a:gd name="connsiteX99" fmla="*/ 4281018 w 6248967"/>
              <a:gd name="connsiteY99" fmla="*/ 991819 h 1160647"/>
              <a:gd name="connsiteX100" fmla="*/ 4281018 w 6248967"/>
              <a:gd name="connsiteY100" fmla="*/ 981649 h 1160647"/>
              <a:gd name="connsiteX101" fmla="*/ 4303308 w 6248967"/>
              <a:gd name="connsiteY101" fmla="*/ 981649 h 1160647"/>
              <a:gd name="connsiteX102" fmla="*/ 4303308 w 6248967"/>
              <a:gd name="connsiteY102" fmla="*/ 980487 h 1160647"/>
              <a:gd name="connsiteX103" fmla="*/ 4303308 w 6248967"/>
              <a:gd name="connsiteY103" fmla="*/ 972351 h 1160647"/>
              <a:gd name="connsiteX104" fmla="*/ 4347888 w 6248967"/>
              <a:gd name="connsiteY104" fmla="*/ 972351 h 1160647"/>
              <a:gd name="connsiteX105" fmla="*/ 4347888 w 6248967"/>
              <a:gd name="connsiteY105" fmla="*/ 993272 h 1160647"/>
              <a:gd name="connsiteX106" fmla="*/ 4350117 w 6248967"/>
              <a:gd name="connsiteY106" fmla="*/ 994435 h 1160647"/>
              <a:gd name="connsiteX107" fmla="*/ 4365720 w 6248967"/>
              <a:gd name="connsiteY107" fmla="*/ 1002571 h 1160647"/>
              <a:gd name="connsiteX108" fmla="*/ 4365720 w 6248967"/>
              <a:gd name="connsiteY108" fmla="*/ 1032791 h 1160647"/>
              <a:gd name="connsiteX109" fmla="*/ 4367113 w 6248967"/>
              <a:gd name="connsiteY109" fmla="*/ 1033373 h 1160647"/>
              <a:gd name="connsiteX110" fmla="*/ 4376865 w 6248967"/>
              <a:gd name="connsiteY110" fmla="*/ 1037441 h 1160647"/>
              <a:gd name="connsiteX111" fmla="*/ 4376865 w 6248967"/>
              <a:gd name="connsiteY111" fmla="*/ 1036279 h 1160647"/>
              <a:gd name="connsiteX112" fmla="*/ 4376865 w 6248967"/>
              <a:gd name="connsiteY112" fmla="*/ 1028142 h 1160647"/>
              <a:gd name="connsiteX113" fmla="*/ 4377980 w 6248967"/>
              <a:gd name="connsiteY113" fmla="*/ 1028142 h 1160647"/>
              <a:gd name="connsiteX114" fmla="*/ 4385782 w 6248967"/>
              <a:gd name="connsiteY114" fmla="*/ 1028142 h 1160647"/>
              <a:gd name="connsiteX115" fmla="*/ 4385782 w 6248967"/>
              <a:gd name="connsiteY115" fmla="*/ 1027270 h 1160647"/>
              <a:gd name="connsiteX116" fmla="*/ 4385782 w 6248967"/>
              <a:gd name="connsiteY116" fmla="*/ 1021168 h 1160647"/>
              <a:gd name="connsiteX117" fmla="*/ 4384667 w 6248967"/>
              <a:gd name="connsiteY117" fmla="*/ 1021168 h 1160647"/>
              <a:gd name="connsiteX118" fmla="*/ 4376865 w 6248967"/>
              <a:gd name="connsiteY118" fmla="*/ 1021168 h 1160647"/>
              <a:gd name="connsiteX119" fmla="*/ 4376865 w 6248967"/>
              <a:gd name="connsiteY119" fmla="*/ 1020006 h 1160647"/>
              <a:gd name="connsiteX120" fmla="*/ 4376865 w 6248967"/>
              <a:gd name="connsiteY120" fmla="*/ 1011870 h 1160647"/>
              <a:gd name="connsiteX121" fmla="*/ 4377980 w 6248967"/>
              <a:gd name="connsiteY121" fmla="*/ 1011870 h 1160647"/>
              <a:gd name="connsiteX122" fmla="*/ 4385782 w 6248967"/>
              <a:gd name="connsiteY122" fmla="*/ 1011870 h 1160647"/>
              <a:gd name="connsiteX123" fmla="*/ 4385782 w 6248967"/>
              <a:gd name="connsiteY123" fmla="*/ 1010707 h 1160647"/>
              <a:gd name="connsiteX124" fmla="*/ 4385782 w 6248967"/>
              <a:gd name="connsiteY124" fmla="*/ 1002571 h 1160647"/>
              <a:gd name="connsiteX125" fmla="*/ 4384667 w 6248967"/>
              <a:gd name="connsiteY125" fmla="*/ 1002571 h 1160647"/>
              <a:gd name="connsiteX126" fmla="*/ 4376865 w 6248967"/>
              <a:gd name="connsiteY126" fmla="*/ 1002571 h 1160647"/>
              <a:gd name="connsiteX127" fmla="*/ 4376865 w 6248967"/>
              <a:gd name="connsiteY127" fmla="*/ 1001409 h 1160647"/>
              <a:gd name="connsiteX128" fmla="*/ 4376865 w 6248967"/>
              <a:gd name="connsiteY128" fmla="*/ 993272 h 1160647"/>
              <a:gd name="connsiteX129" fmla="*/ 4377980 w 6248967"/>
              <a:gd name="connsiteY129" fmla="*/ 993272 h 1160647"/>
              <a:gd name="connsiteX130" fmla="*/ 4385782 w 6248967"/>
              <a:gd name="connsiteY130" fmla="*/ 993272 h 1160647"/>
              <a:gd name="connsiteX131" fmla="*/ 4385782 w 6248967"/>
              <a:gd name="connsiteY131" fmla="*/ 992401 h 1160647"/>
              <a:gd name="connsiteX132" fmla="*/ 4385782 w 6248967"/>
              <a:gd name="connsiteY132" fmla="*/ 986299 h 1160647"/>
              <a:gd name="connsiteX133" fmla="*/ 4384667 w 6248967"/>
              <a:gd name="connsiteY133" fmla="*/ 986299 h 1160647"/>
              <a:gd name="connsiteX134" fmla="*/ 4376865 w 6248967"/>
              <a:gd name="connsiteY134" fmla="*/ 986299 h 1160647"/>
              <a:gd name="connsiteX135" fmla="*/ 4376865 w 6248967"/>
              <a:gd name="connsiteY135" fmla="*/ 985136 h 1160647"/>
              <a:gd name="connsiteX136" fmla="*/ 4376865 w 6248967"/>
              <a:gd name="connsiteY136" fmla="*/ 977000 h 1160647"/>
              <a:gd name="connsiteX137" fmla="*/ 4377980 w 6248967"/>
              <a:gd name="connsiteY137" fmla="*/ 977000 h 1160647"/>
              <a:gd name="connsiteX138" fmla="*/ 4385782 w 6248967"/>
              <a:gd name="connsiteY138" fmla="*/ 977000 h 1160647"/>
              <a:gd name="connsiteX139" fmla="*/ 4385782 w 6248967"/>
              <a:gd name="connsiteY139" fmla="*/ 975838 h 1160647"/>
              <a:gd name="connsiteX140" fmla="*/ 4385782 w 6248967"/>
              <a:gd name="connsiteY140" fmla="*/ 967701 h 1160647"/>
              <a:gd name="connsiteX141" fmla="*/ 4384667 w 6248967"/>
              <a:gd name="connsiteY141" fmla="*/ 967701 h 1160647"/>
              <a:gd name="connsiteX142" fmla="*/ 4376865 w 6248967"/>
              <a:gd name="connsiteY142" fmla="*/ 967701 h 1160647"/>
              <a:gd name="connsiteX143" fmla="*/ 4376865 w 6248967"/>
              <a:gd name="connsiteY143" fmla="*/ 966830 h 1160647"/>
              <a:gd name="connsiteX144" fmla="*/ 4376865 w 6248967"/>
              <a:gd name="connsiteY144" fmla="*/ 960727 h 1160647"/>
              <a:gd name="connsiteX145" fmla="*/ 4377980 w 6248967"/>
              <a:gd name="connsiteY145" fmla="*/ 960727 h 1160647"/>
              <a:gd name="connsiteX146" fmla="*/ 4385782 w 6248967"/>
              <a:gd name="connsiteY146" fmla="*/ 960727 h 1160647"/>
              <a:gd name="connsiteX147" fmla="*/ 4385782 w 6248967"/>
              <a:gd name="connsiteY147" fmla="*/ 959565 h 1160647"/>
              <a:gd name="connsiteX148" fmla="*/ 4385782 w 6248967"/>
              <a:gd name="connsiteY148" fmla="*/ 951429 h 1160647"/>
              <a:gd name="connsiteX149" fmla="*/ 4384667 w 6248967"/>
              <a:gd name="connsiteY149" fmla="*/ 951429 h 1160647"/>
              <a:gd name="connsiteX150" fmla="*/ 4376865 w 6248967"/>
              <a:gd name="connsiteY150" fmla="*/ 951429 h 1160647"/>
              <a:gd name="connsiteX151" fmla="*/ 4376865 w 6248967"/>
              <a:gd name="connsiteY151" fmla="*/ 950267 h 1160647"/>
              <a:gd name="connsiteX152" fmla="*/ 4376865 w 6248967"/>
              <a:gd name="connsiteY152" fmla="*/ 942130 h 1160647"/>
              <a:gd name="connsiteX153" fmla="*/ 4377980 w 6248967"/>
              <a:gd name="connsiteY153" fmla="*/ 942130 h 1160647"/>
              <a:gd name="connsiteX154" fmla="*/ 4385782 w 6248967"/>
              <a:gd name="connsiteY154" fmla="*/ 942130 h 1160647"/>
              <a:gd name="connsiteX155" fmla="*/ 4385782 w 6248967"/>
              <a:gd name="connsiteY155" fmla="*/ 940968 h 1160647"/>
              <a:gd name="connsiteX156" fmla="*/ 4385782 w 6248967"/>
              <a:gd name="connsiteY156" fmla="*/ 932832 h 1160647"/>
              <a:gd name="connsiteX157" fmla="*/ 4384667 w 6248967"/>
              <a:gd name="connsiteY157" fmla="*/ 932832 h 1160647"/>
              <a:gd name="connsiteX158" fmla="*/ 4376865 w 6248967"/>
              <a:gd name="connsiteY158" fmla="*/ 932832 h 1160647"/>
              <a:gd name="connsiteX159" fmla="*/ 4376865 w 6248967"/>
              <a:gd name="connsiteY159" fmla="*/ 931960 h 1160647"/>
              <a:gd name="connsiteX160" fmla="*/ 4376865 w 6248967"/>
              <a:gd name="connsiteY160" fmla="*/ 925858 h 1160647"/>
              <a:gd name="connsiteX161" fmla="*/ 4377980 w 6248967"/>
              <a:gd name="connsiteY161" fmla="*/ 925858 h 1160647"/>
              <a:gd name="connsiteX162" fmla="*/ 4385782 w 6248967"/>
              <a:gd name="connsiteY162" fmla="*/ 925858 h 1160647"/>
              <a:gd name="connsiteX163" fmla="*/ 4385782 w 6248967"/>
              <a:gd name="connsiteY163" fmla="*/ 924695 h 1160647"/>
              <a:gd name="connsiteX164" fmla="*/ 4385782 w 6248967"/>
              <a:gd name="connsiteY164" fmla="*/ 916559 h 1160647"/>
              <a:gd name="connsiteX165" fmla="*/ 4384667 w 6248967"/>
              <a:gd name="connsiteY165" fmla="*/ 916559 h 1160647"/>
              <a:gd name="connsiteX166" fmla="*/ 4376865 w 6248967"/>
              <a:gd name="connsiteY166" fmla="*/ 916559 h 1160647"/>
              <a:gd name="connsiteX167" fmla="*/ 4376865 w 6248967"/>
              <a:gd name="connsiteY167" fmla="*/ 915397 h 1160647"/>
              <a:gd name="connsiteX168" fmla="*/ 4376865 w 6248967"/>
              <a:gd name="connsiteY168" fmla="*/ 907260 h 1160647"/>
              <a:gd name="connsiteX169" fmla="*/ 4377980 w 6248967"/>
              <a:gd name="connsiteY169" fmla="*/ 907260 h 1160647"/>
              <a:gd name="connsiteX170" fmla="*/ 4385782 w 6248967"/>
              <a:gd name="connsiteY170" fmla="*/ 907260 h 1160647"/>
              <a:gd name="connsiteX171" fmla="*/ 4385782 w 6248967"/>
              <a:gd name="connsiteY171" fmla="*/ 906389 h 1160647"/>
              <a:gd name="connsiteX172" fmla="*/ 4385782 w 6248967"/>
              <a:gd name="connsiteY172" fmla="*/ 900287 h 1160647"/>
              <a:gd name="connsiteX173" fmla="*/ 4384667 w 6248967"/>
              <a:gd name="connsiteY173" fmla="*/ 900287 h 1160647"/>
              <a:gd name="connsiteX174" fmla="*/ 4376865 w 6248967"/>
              <a:gd name="connsiteY174" fmla="*/ 900287 h 1160647"/>
              <a:gd name="connsiteX175" fmla="*/ 4376865 w 6248967"/>
              <a:gd name="connsiteY175" fmla="*/ 899124 h 1160647"/>
              <a:gd name="connsiteX176" fmla="*/ 4376865 w 6248967"/>
              <a:gd name="connsiteY176" fmla="*/ 890988 h 1160647"/>
              <a:gd name="connsiteX177" fmla="*/ 4377980 w 6248967"/>
              <a:gd name="connsiteY177" fmla="*/ 890988 h 1160647"/>
              <a:gd name="connsiteX178" fmla="*/ 4385782 w 6248967"/>
              <a:gd name="connsiteY178" fmla="*/ 890988 h 1160647"/>
              <a:gd name="connsiteX179" fmla="*/ 4385782 w 6248967"/>
              <a:gd name="connsiteY179" fmla="*/ 889826 h 1160647"/>
              <a:gd name="connsiteX180" fmla="*/ 4385782 w 6248967"/>
              <a:gd name="connsiteY180" fmla="*/ 881689 h 1160647"/>
              <a:gd name="connsiteX181" fmla="*/ 4384667 w 6248967"/>
              <a:gd name="connsiteY181" fmla="*/ 881689 h 1160647"/>
              <a:gd name="connsiteX182" fmla="*/ 4376865 w 6248967"/>
              <a:gd name="connsiteY182" fmla="*/ 881689 h 1160647"/>
              <a:gd name="connsiteX183" fmla="*/ 4376865 w 6248967"/>
              <a:gd name="connsiteY183" fmla="*/ 880527 h 1160647"/>
              <a:gd name="connsiteX184" fmla="*/ 4376865 w 6248967"/>
              <a:gd name="connsiteY184" fmla="*/ 872391 h 1160647"/>
              <a:gd name="connsiteX185" fmla="*/ 4377980 w 6248967"/>
              <a:gd name="connsiteY185" fmla="*/ 872391 h 1160647"/>
              <a:gd name="connsiteX186" fmla="*/ 4385782 w 6248967"/>
              <a:gd name="connsiteY186" fmla="*/ 872391 h 1160647"/>
              <a:gd name="connsiteX187" fmla="*/ 4385782 w 6248967"/>
              <a:gd name="connsiteY187" fmla="*/ 871519 h 1160647"/>
              <a:gd name="connsiteX188" fmla="*/ 4385782 w 6248967"/>
              <a:gd name="connsiteY188" fmla="*/ 865417 h 1160647"/>
              <a:gd name="connsiteX189" fmla="*/ 4384667 w 6248967"/>
              <a:gd name="connsiteY189" fmla="*/ 865417 h 1160647"/>
              <a:gd name="connsiteX190" fmla="*/ 4376865 w 6248967"/>
              <a:gd name="connsiteY190" fmla="*/ 865417 h 1160647"/>
              <a:gd name="connsiteX191" fmla="*/ 4376865 w 6248967"/>
              <a:gd name="connsiteY191" fmla="*/ 864255 h 1160647"/>
              <a:gd name="connsiteX192" fmla="*/ 4376865 w 6248967"/>
              <a:gd name="connsiteY192" fmla="*/ 856118 h 1160647"/>
              <a:gd name="connsiteX193" fmla="*/ 4377980 w 6248967"/>
              <a:gd name="connsiteY193" fmla="*/ 856118 h 1160647"/>
              <a:gd name="connsiteX194" fmla="*/ 4385782 w 6248967"/>
              <a:gd name="connsiteY194" fmla="*/ 856118 h 1160647"/>
              <a:gd name="connsiteX195" fmla="*/ 4385782 w 6248967"/>
              <a:gd name="connsiteY195" fmla="*/ 854956 h 1160647"/>
              <a:gd name="connsiteX196" fmla="*/ 4385782 w 6248967"/>
              <a:gd name="connsiteY196" fmla="*/ 846820 h 1160647"/>
              <a:gd name="connsiteX197" fmla="*/ 4384667 w 6248967"/>
              <a:gd name="connsiteY197" fmla="*/ 846820 h 1160647"/>
              <a:gd name="connsiteX198" fmla="*/ 4376865 w 6248967"/>
              <a:gd name="connsiteY198" fmla="*/ 846820 h 1160647"/>
              <a:gd name="connsiteX199" fmla="*/ 4376865 w 6248967"/>
              <a:gd name="connsiteY199" fmla="*/ 845657 h 1160647"/>
              <a:gd name="connsiteX200" fmla="*/ 4376865 w 6248967"/>
              <a:gd name="connsiteY200" fmla="*/ 837521 h 1160647"/>
              <a:gd name="connsiteX201" fmla="*/ 4377980 w 6248967"/>
              <a:gd name="connsiteY201" fmla="*/ 837521 h 1160647"/>
              <a:gd name="connsiteX202" fmla="*/ 4385782 w 6248967"/>
              <a:gd name="connsiteY202" fmla="*/ 837521 h 1160647"/>
              <a:gd name="connsiteX203" fmla="*/ 4385782 w 6248967"/>
              <a:gd name="connsiteY203" fmla="*/ 836649 h 1160647"/>
              <a:gd name="connsiteX204" fmla="*/ 4385782 w 6248967"/>
              <a:gd name="connsiteY204" fmla="*/ 830547 h 1160647"/>
              <a:gd name="connsiteX205" fmla="*/ 4384667 w 6248967"/>
              <a:gd name="connsiteY205" fmla="*/ 830547 h 1160647"/>
              <a:gd name="connsiteX206" fmla="*/ 4376865 w 6248967"/>
              <a:gd name="connsiteY206" fmla="*/ 830547 h 1160647"/>
              <a:gd name="connsiteX207" fmla="*/ 4376865 w 6248967"/>
              <a:gd name="connsiteY207" fmla="*/ 829385 h 1160647"/>
              <a:gd name="connsiteX208" fmla="*/ 4376865 w 6248967"/>
              <a:gd name="connsiteY208" fmla="*/ 821248 h 1160647"/>
              <a:gd name="connsiteX209" fmla="*/ 4377980 w 6248967"/>
              <a:gd name="connsiteY209" fmla="*/ 821248 h 1160647"/>
              <a:gd name="connsiteX210" fmla="*/ 4385782 w 6248967"/>
              <a:gd name="connsiteY210" fmla="*/ 821248 h 1160647"/>
              <a:gd name="connsiteX211" fmla="*/ 4384667 w 6248967"/>
              <a:gd name="connsiteY211" fmla="*/ 819505 h 1160647"/>
              <a:gd name="connsiteX212" fmla="*/ 4376865 w 6248967"/>
              <a:gd name="connsiteY212" fmla="*/ 807301 h 1160647"/>
              <a:gd name="connsiteX213" fmla="*/ 4376865 w 6248967"/>
              <a:gd name="connsiteY213" fmla="*/ 770106 h 1160647"/>
              <a:gd name="connsiteX214" fmla="*/ 4526209 w 6248967"/>
              <a:gd name="connsiteY214" fmla="*/ 770106 h 1160647"/>
              <a:gd name="connsiteX215" fmla="*/ 4539583 w 6248967"/>
              <a:gd name="connsiteY215" fmla="*/ 791028 h 1160647"/>
              <a:gd name="connsiteX216" fmla="*/ 4539583 w 6248967"/>
              <a:gd name="connsiteY216" fmla="*/ 837521 h 1160647"/>
              <a:gd name="connsiteX217" fmla="*/ 4538469 w 6248967"/>
              <a:gd name="connsiteY217" fmla="*/ 837521 h 1160647"/>
              <a:gd name="connsiteX218" fmla="*/ 4530667 w 6248967"/>
              <a:gd name="connsiteY218" fmla="*/ 837521 h 1160647"/>
              <a:gd name="connsiteX219" fmla="*/ 4530667 w 6248967"/>
              <a:gd name="connsiteY219" fmla="*/ 838683 h 1160647"/>
              <a:gd name="connsiteX220" fmla="*/ 4530667 w 6248967"/>
              <a:gd name="connsiteY220" fmla="*/ 846820 h 1160647"/>
              <a:gd name="connsiteX221" fmla="*/ 4531782 w 6248967"/>
              <a:gd name="connsiteY221" fmla="*/ 846820 h 1160647"/>
              <a:gd name="connsiteX222" fmla="*/ 4539583 w 6248967"/>
              <a:gd name="connsiteY222" fmla="*/ 846820 h 1160647"/>
              <a:gd name="connsiteX223" fmla="*/ 4539583 w 6248967"/>
              <a:gd name="connsiteY223" fmla="*/ 847982 h 1160647"/>
              <a:gd name="connsiteX224" fmla="*/ 4539583 w 6248967"/>
              <a:gd name="connsiteY224" fmla="*/ 856118 h 1160647"/>
              <a:gd name="connsiteX225" fmla="*/ 4538469 w 6248967"/>
              <a:gd name="connsiteY225" fmla="*/ 856118 h 1160647"/>
              <a:gd name="connsiteX226" fmla="*/ 4530667 w 6248967"/>
              <a:gd name="connsiteY226" fmla="*/ 856118 h 1160647"/>
              <a:gd name="connsiteX227" fmla="*/ 4530667 w 6248967"/>
              <a:gd name="connsiteY227" fmla="*/ 857280 h 1160647"/>
              <a:gd name="connsiteX228" fmla="*/ 4530667 w 6248967"/>
              <a:gd name="connsiteY228" fmla="*/ 865417 h 1160647"/>
              <a:gd name="connsiteX229" fmla="*/ 4531782 w 6248967"/>
              <a:gd name="connsiteY229" fmla="*/ 865417 h 1160647"/>
              <a:gd name="connsiteX230" fmla="*/ 4539583 w 6248967"/>
              <a:gd name="connsiteY230" fmla="*/ 865417 h 1160647"/>
              <a:gd name="connsiteX231" fmla="*/ 4539583 w 6248967"/>
              <a:gd name="connsiteY231" fmla="*/ 866289 h 1160647"/>
              <a:gd name="connsiteX232" fmla="*/ 4539583 w 6248967"/>
              <a:gd name="connsiteY232" fmla="*/ 872391 h 1160647"/>
              <a:gd name="connsiteX233" fmla="*/ 4538469 w 6248967"/>
              <a:gd name="connsiteY233" fmla="*/ 872391 h 1160647"/>
              <a:gd name="connsiteX234" fmla="*/ 4530667 w 6248967"/>
              <a:gd name="connsiteY234" fmla="*/ 872391 h 1160647"/>
              <a:gd name="connsiteX235" fmla="*/ 4530667 w 6248967"/>
              <a:gd name="connsiteY235" fmla="*/ 873553 h 1160647"/>
              <a:gd name="connsiteX236" fmla="*/ 4530667 w 6248967"/>
              <a:gd name="connsiteY236" fmla="*/ 881689 h 1160647"/>
              <a:gd name="connsiteX237" fmla="*/ 4531782 w 6248967"/>
              <a:gd name="connsiteY237" fmla="*/ 881689 h 1160647"/>
              <a:gd name="connsiteX238" fmla="*/ 4539583 w 6248967"/>
              <a:gd name="connsiteY238" fmla="*/ 881689 h 1160647"/>
              <a:gd name="connsiteX239" fmla="*/ 4539583 w 6248967"/>
              <a:gd name="connsiteY239" fmla="*/ 882852 h 1160647"/>
              <a:gd name="connsiteX240" fmla="*/ 4539583 w 6248967"/>
              <a:gd name="connsiteY240" fmla="*/ 890988 h 1160647"/>
              <a:gd name="connsiteX241" fmla="*/ 4538469 w 6248967"/>
              <a:gd name="connsiteY241" fmla="*/ 890988 h 1160647"/>
              <a:gd name="connsiteX242" fmla="*/ 4530667 w 6248967"/>
              <a:gd name="connsiteY242" fmla="*/ 890988 h 1160647"/>
              <a:gd name="connsiteX243" fmla="*/ 4530667 w 6248967"/>
              <a:gd name="connsiteY243" fmla="*/ 892150 h 1160647"/>
              <a:gd name="connsiteX244" fmla="*/ 4530667 w 6248967"/>
              <a:gd name="connsiteY244" fmla="*/ 900287 h 1160647"/>
              <a:gd name="connsiteX245" fmla="*/ 4531782 w 6248967"/>
              <a:gd name="connsiteY245" fmla="*/ 900287 h 1160647"/>
              <a:gd name="connsiteX246" fmla="*/ 4539583 w 6248967"/>
              <a:gd name="connsiteY246" fmla="*/ 900287 h 1160647"/>
              <a:gd name="connsiteX247" fmla="*/ 4539583 w 6248967"/>
              <a:gd name="connsiteY247" fmla="*/ 901158 h 1160647"/>
              <a:gd name="connsiteX248" fmla="*/ 4539583 w 6248967"/>
              <a:gd name="connsiteY248" fmla="*/ 907260 h 1160647"/>
              <a:gd name="connsiteX249" fmla="*/ 4538469 w 6248967"/>
              <a:gd name="connsiteY249" fmla="*/ 907260 h 1160647"/>
              <a:gd name="connsiteX250" fmla="*/ 4530667 w 6248967"/>
              <a:gd name="connsiteY250" fmla="*/ 907260 h 1160647"/>
              <a:gd name="connsiteX251" fmla="*/ 4530667 w 6248967"/>
              <a:gd name="connsiteY251" fmla="*/ 908423 h 1160647"/>
              <a:gd name="connsiteX252" fmla="*/ 4530667 w 6248967"/>
              <a:gd name="connsiteY252" fmla="*/ 916559 h 1160647"/>
              <a:gd name="connsiteX253" fmla="*/ 4531782 w 6248967"/>
              <a:gd name="connsiteY253" fmla="*/ 916559 h 1160647"/>
              <a:gd name="connsiteX254" fmla="*/ 4539583 w 6248967"/>
              <a:gd name="connsiteY254" fmla="*/ 916559 h 1160647"/>
              <a:gd name="connsiteX255" fmla="*/ 4539583 w 6248967"/>
              <a:gd name="connsiteY255" fmla="*/ 917721 h 1160647"/>
              <a:gd name="connsiteX256" fmla="*/ 4539583 w 6248967"/>
              <a:gd name="connsiteY256" fmla="*/ 925858 h 1160647"/>
              <a:gd name="connsiteX257" fmla="*/ 4538469 w 6248967"/>
              <a:gd name="connsiteY257" fmla="*/ 925858 h 1160647"/>
              <a:gd name="connsiteX258" fmla="*/ 4530667 w 6248967"/>
              <a:gd name="connsiteY258" fmla="*/ 925858 h 1160647"/>
              <a:gd name="connsiteX259" fmla="*/ 4530667 w 6248967"/>
              <a:gd name="connsiteY259" fmla="*/ 926729 h 1160647"/>
              <a:gd name="connsiteX260" fmla="*/ 4530667 w 6248967"/>
              <a:gd name="connsiteY260" fmla="*/ 932832 h 1160647"/>
              <a:gd name="connsiteX261" fmla="*/ 4531782 w 6248967"/>
              <a:gd name="connsiteY261" fmla="*/ 932832 h 1160647"/>
              <a:gd name="connsiteX262" fmla="*/ 4539583 w 6248967"/>
              <a:gd name="connsiteY262" fmla="*/ 932832 h 1160647"/>
              <a:gd name="connsiteX263" fmla="*/ 4539583 w 6248967"/>
              <a:gd name="connsiteY263" fmla="*/ 933994 h 1160647"/>
              <a:gd name="connsiteX264" fmla="*/ 4539583 w 6248967"/>
              <a:gd name="connsiteY264" fmla="*/ 942130 h 1160647"/>
              <a:gd name="connsiteX265" fmla="*/ 4538469 w 6248967"/>
              <a:gd name="connsiteY265" fmla="*/ 942130 h 1160647"/>
              <a:gd name="connsiteX266" fmla="*/ 4530667 w 6248967"/>
              <a:gd name="connsiteY266" fmla="*/ 942130 h 1160647"/>
              <a:gd name="connsiteX267" fmla="*/ 4530667 w 6248967"/>
              <a:gd name="connsiteY267" fmla="*/ 943292 h 1160647"/>
              <a:gd name="connsiteX268" fmla="*/ 4530667 w 6248967"/>
              <a:gd name="connsiteY268" fmla="*/ 951429 h 1160647"/>
              <a:gd name="connsiteX269" fmla="*/ 4531782 w 6248967"/>
              <a:gd name="connsiteY269" fmla="*/ 951429 h 1160647"/>
              <a:gd name="connsiteX270" fmla="*/ 4539583 w 6248967"/>
              <a:gd name="connsiteY270" fmla="*/ 951429 h 1160647"/>
              <a:gd name="connsiteX271" fmla="*/ 4539583 w 6248967"/>
              <a:gd name="connsiteY271" fmla="*/ 952591 h 1160647"/>
              <a:gd name="connsiteX272" fmla="*/ 4539583 w 6248967"/>
              <a:gd name="connsiteY272" fmla="*/ 960727 h 1160647"/>
              <a:gd name="connsiteX273" fmla="*/ 4538469 w 6248967"/>
              <a:gd name="connsiteY273" fmla="*/ 960727 h 1160647"/>
              <a:gd name="connsiteX274" fmla="*/ 4530667 w 6248967"/>
              <a:gd name="connsiteY274" fmla="*/ 960727 h 1160647"/>
              <a:gd name="connsiteX275" fmla="*/ 4530667 w 6248967"/>
              <a:gd name="connsiteY275" fmla="*/ 961599 h 1160647"/>
              <a:gd name="connsiteX276" fmla="*/ 4530667 w 6248967"/>
              <a:gd name="connsiteY276" fmla="*/ 967701 h 1160647"/>
              <a:gd name="connsiteX277" fmla="*/ 4531782 w 6248967"/>
              <a:gd name="connsiteY277" fmla="*/ 967701 h 1160647"/>
              <a:gd name="connsiteX278" fmla="*/ 4539583 w 6248967"/>
              <a:gd name="connsiteY278" fmla="*/ 967701 h 1160647"/>
              <a:gd name="connsiteX279" fmla="*/ 4539583 w 6248967"/>
              <a:gd name="connsiteY279" fmla="*/ 968864 h 1160647"/>
              <a:gd name="connsiteX280" fmla="*/ 4539583 w 6248967"/>
              <a:gd name="connsiteY280" fmla="*/ 977000 h 1160647"/>
              <a:gd name="connsiteX281" fmla="*/ 4538469 w 6248967"/>
              <a:gd name="connsiteY281" fmla="*/ 977000 h 1160647"/>
              <a:gd name="connsiteX282" fmla="*/ 4530667 w 6248967"/>
              <a:gd name="connsiteY282" fmla="*/ 977000 h 1160647"/>
              <a:gd name="connsiteX283" fmla="*/ 4530667 w 6248967"/>
              <a:gd name="connsiteY283" fmla="*/ 978162 h 1160647"/>
              <a:gd name="connsiteX284" fmla="*/ 4530667 w 6248967"/>
              <a:gd name="connsiteY284" fmla="*/ 986299 h 1160647"/>
              <a:gd name="connsiteX285" fmla="*/ 4531782 w 6248967"/>
              <a:gd name="connsiteY285" fmla="*/ 986299 h 1160647"/>
              <a:gd name="connsiteX286" fmla="*/ 4539583 w 6248967"/>
              <a:gd name="connsiteY286" fmla="*/ 986299 h 1160647"/>
              <a:gd name="connsiteX287" fmla="*/ 4539583 w 6248967"/>
              <a:gd name="connsiteY287" fmla="*/ 987170 h 1160647"/>
              <a:gd name="connsiteX288" fmla="*/ 4539583 w 6248967"/>
              <a:gd name="connsiteY288" fmla="*/ 993272 h 1160647"/>
              <a:gd name="connsiteX289" fmla="*/ 4538469 w 6248967"/>
              <a:gd name="connsiteY289" fmla="*/ 993272 h 1160647"/>
              <a:gd name="connsiteX290" fmla="*/ 4530667 w 6248967"/>
              <a:gd name="connsiteY290" fmla="*/ 993272 h 1160647"/>
              <a:gd name="connsiteX291" fmla="*/ 4530667 w 6248967"/>
              <a:gd name="connsiteY291" fmla="*/ 994435 h 1160647"/>
              <a:gd name="connsiteX292" fmla="*/ 4530667 w 6248967"/>
              <a:gd name="connsiteY292" fmla="*/ 1002571 h 1160647"/>
              <a:gd name="connsiteX293" fmla="*/ 4531782 w 6248967"/>
              <a:gd name="connsiteY293" fmla="*/ 1002571 h 1160647"/>
              <a:gd name="connsiteX294" fmla="*/ 4539583 w 6248967"/>
              <a:gd name="connsiteY294" fmla="*/ 1002571 h 1160647"/>
              <a:gd name="connsiteX295" fmla="*/ 4539583 w 6248967"/>
              <a:gd name="connsiteY295" fmla="*/ 1003733 h 1160647"/>
              <a:gd name="connsiteX296" fmla="*/ 4539583 w 6248967"/>
              <a:gd name="connsiteY296" fmla="*/ 1011870 h 1160647"/>
              <a:gd name="connsiteX297" fmla="*/ 4538469 w 6248967"/>
              <a:gd name="connsiteY297" fmla="*/ 1011870 h 1160647"/>
              <a:gd name="connsiteX298" fmla="*/ 4530667 w 6248967"/>
              <a:gd name="connsiteY298" fmla="*/ 1011870 h 1160647"/>
              <a:gd name="connsiteX299" fmla="*/ 4530667 w 6248967"/>
              <a:gd name="connsiteY299" fmla="*/ 1013032 h 1160647"/>
              <a:gd name="connsiteX300" fmla="*/ 4530667 w 6248967"/>
              <a:gd name="connsiteY300" fmla="*/ 1021168 h 1160647"/>
              <a:gd name="connsiteX301" fmla="*/ 4531782 w 6248967"/>
              <a:gd name="connsiteY301" fmla="*/ 1021168 h 1160647"/>
              <a:gd name="connsiteX302" fmla="*/ 4539583 w 6248967"/>
              <a:gd name="connsiteY302" fmla="*/ 1021168 h 1160647"/>
              <a:gd name="connsiteX303" fmla="*/ 4539583 w 6248967"/>
              <a:gd name="connsiteY303" fmla="*/ 1022040 h 1160647"/>
              <a:gd name="connsiteX304" fmla="*/ 4539583 w 6248967"/>
              <a:gd name="connsiteY304" fmla="*/ 1028142 h 1160647"/>
              <a:gd name="connsiteX305" fmla="*/ 4538469 w 6248967"/>
              <a:gd name="connsiteY305" fmla="*/ 1028142 h 1160647"/>
              <a:gd name="connsiteX306" fmla="*/ 4530667 w 6248967"/>
              <a:gd name="connsiteY306" fmla="*/ 1028142 h 1160647"/>
              <a:gd name="connsiteX307" fmla="*/ 4530667 w 6248967"/>
              <a:gd name="connsiteY307" fmla="*/ 1029304 h 1160647"/>
              <a:gd name="connsiteX308" fmla="*/ 4530667 w 6248967"/>
              <a:gd name="connsiteY308" fmla="*/ 1037441 h 1160647"/>
              <a:gd name="connsiteX309" fmla="*/ 4555186 w 6248967"/>
              <a:gd name="connsiteY309" fmla="*/ 1058363 h 1160647"/>
              <a:gd name="connsiteX310" fmla="*/ 4554072 w 6248967"/>
              <a:gd name="connsiteY310" fmla="*/ 1063012 h 1160647"/>
              <a:gd name="connsiteX311" fmla="*/ 4546270 w 6248967"/>
              <a:gd name="connsiteY311" fmla="*/ 1063012 h 1160647"/>
              <a:gd name="connsiteX312" fmla="*/ 4546270 w 6248967"/>
              <a:gd name="connsiteY312" fmla="*/ 1088583 h 1160647"/>
              <a:gd name="connsiteX313" fmla="*/ 4547385 w 6248967"/>
              <a:gd name="connsiteY313" fmla="*/ 1088583 h 1160647"/>
              <a:gd name="connsiteX314" fmla="*/ 4555186 w 6248967"/>
              <a:gd name="connsiteY314" fmla="*/ 1088583 h 1160647"/>
              <a:gd name="connsiteX315" fmla="*/ 4555186 w 6248967"/>
              <a:gd name="connsiteY315" fmla="*/ 1087130 h 1160647"/>
              <a:gd name="connsiteX316" fmla="*/ 4555186 w 6248967"/>
              <a:gd name="connsiteY316" fmla="*/ 1076960 h 1160647"/>
              <a:gd name="connsiteX317" fmla="*/ 4556301 w 6248967"/>
              <a:gd name="connsiteY317" fmla="*/ 1076379 h 1160647"/>
              <a:gd name="connsiteX318" fmla="*/ 4564102 w 6248967"/>
              <a:gd name="connsiteY318" fmla="*/ 1072311 h 1160647"/>
              <a:gd name="connsiteX319" fmla="*/ 4566053 w 6248967"/>
              <a:gd name="connsiteY319" fmla="*/ 1072311 h 1160647"/>
              <a:gd name="connsiteX320" fmla="*/ 4579706 w 6248967"/>
              <a:gd name="connsiteY320" fmla="*/ 1072311 h 1160647"/>
              <a:gd name="connsiteX321" fmla="*/ 4579706 w 6248967"/>
              <a:gd name="connsiteY321" fmla="*/ 1073473 h 1160647"/>
              <a:gd name="connsiteX322" fmla="*/ 4579706 w 6248967"/>
              <a:gd name="connsiteY322" fmla="*/ 1081609 h 1160647"/>
              <a:gd name="connsiteX323" fmla="*/ 4581377 w 6248967"/>
              <a:gd name="connsiteY323" fmla="*/ 1081609 h 1160647"/>
              <a:gd name="connsiteX324" fmla="*/ 4593080 w 6248967"/>
              <a:gd name="connsiteY324" fmla="*/ 1081609 h 1160647"/>
              <a:gd name="connsiteX325" fmla="*/ 4594194 w 6248967"/>
              <a:gd name="connsiteY325" fmla="*/ 1086258 h 1160647"/>
              <a:gd name="connsiteX326" fmla="*/ 4601996 w 6248967"/>
              <a:gd name="connsiteY326" fmla="*/ 1086258 h 1160647"/>
              <a:gd name="connsiteX327" fmla="*/ 4626515 w 6248967"/>
              <a:gd name="connsiteY327" fmla="*/ 1118803 h 1160647"/>
              <a:gd name="connsiteX328" fmla="*/ 4626515 w 6248967"/>
              <a:gd name="connsiteY328" fmla="*/ 1153673 h 1160647"/>
              <a:gd name="connsiteX329" fmla="*/ 4627629 w 6248967"/>
              <a:gd name="connsiteY329" fmla="*/ 1153673 h 1160647"/>
              <a:gd name="connsiteX330" fmla="*/ 4635431 w 6248967"/>
              <a:gd name="connsiteY330" fmla="*/ 1153673 h 1160647"/>
              <a:gd name="connsiteX331" fmla="*/ 4635431 w 6248967"/>
              <a:gd name="connsiteY331" fmla="*/ 1151639 h 1160647"/>
              <a:gd name="connsiteX332" fmla="*/ 4635431 w 6248967"/>
              <a:gd name="connsiteY332" fmla="*/ 1137401 h 1160647"/>
              <a:gd name="connsiteX333" fmla="*/ 4636267 w 6248967"/>
              <a:gd name="connsiteY333" fmla="*/ 1137401 h 1160647"/>
              <a:gd name="connsiteX334" fmla="*/ 4642118 w 6248967"/>
              <a:gd name="connsiteY334" fmla="*/ 1137401 h 1160647"/>
              <a:gd name="connsiteX335" fmla="*/ 4642118 w 6248967"/>
              <a:gd name="connsiteY335" fmla="*/ 1138563 h 1160647"/>
              <a:gd name="connsiteX336" fmla="*/ 4642118 w 6248967"/>
              <a:gd name="connsiteY336" fmla="*/ 1146699 h 1160647"/>
              <a:gd name="connsiteX337" fmla="*/ 4651034 w 6248967"/>
              <a:gd name="connsiteY337" fmla="*/ 1097882 h 1160647"/>
              <a:gd name="connsiteX338" fmla="*/ 4688927 w 6248967"/>
              <a:gd name="connsiteY338" fmla="*/ 1097882 h 1160647"/>
              <a:gd name="connsiteX339" fmla="*/ 4688927 w 6248967"/>
              <a:gd name="connsiteY339" fmla="*/ 1023493 h 1160647"/>
              <a:gd name="connsiteX340" fmla="*/ 4724591 w 6248967"/>
              <a:gd name="connsiteY340" fmla="*/ 1023493 h 1160647"/>
              <a:gd name="connsiteX341" fmla="*/ 4724591 w 6248967"/>
              <a:gd name="connsiteY341" fmla="*/ 1022621 h 1160647"/>
              <a:gd name="connsiteX342" fmla="*/ 4724591 w 6248967"/>
              <a:gd name="connsiteY342" fmla="*/ 1016519 h 1160647"/>
              <a:gd name="connsiteX343" fmla="*/ 4746882 w 6248967"/>
              <a:gd name="connsiteY343" fmla="*/ 1016519 h 1160647"/>
              <a:gd name="connsiteX344" fmla="*/ 4746882 w 6248967"/>
              <a:gd name="connsiteY344" fmla="*/ 977000 h 1160647"/>
              <a:gd name="connsiteX345" fmla="*/ 4742423 w 6248967"/>
              <a:gd name="connsiteY345" fmla="*/ 975256 h 1160647"/>
              <a:gd name="connsiteX346" fmla="*/ 4742423 w 6248967"/>
              <a:gd name="connsiteY346" fmla="*/ 963052 h 1160647"/>
              <a:gd name="connsiteX347" fmla="*/ 4746882 w 6248967"/>
              <a:gd name="connsiteY347" fmla="*/ 965377 h 1160647"/>
              <a:gd name="connsiteX348" fmla="*/ 4751340 w 6248967"/>
              <a:gd name="connsiteY348" fmla="*/ 942130 h 1160647"/>
              <a:gd name="connsiteX349" fmla="*/ 4755798 w 6248967"/>
              <a:gd name="connsiteY349" fmla="*/ 965377 h 1160647"/>
              <a:gd name="connsiteX350" fmla="*/ 4758305 w 6248967"/>
              <a:gd name="connsiteY350" fmla="*/ 962180 h 1160647"/>
              <a:gd name="connsiteX351" fmla="*/ 4760256 w 6248967"/>
              <a:gd name="connsiteY351" fmla="*/ 956078 h 1160647"/>
              <a:gd name="connsiteX352" fmla="*/ 4760813 w 6248967"/>
              <a:gd name="connsiteY352" fmla="*/ 954916 h 1160647"/>
              <a:gd name="connsiteX353" fmla="*/ 4764714 w 6248967"/>
              <a:gd name="connsiteY353" fmla="*/ 946779 h 1160647"/>
              <a:gd name="connsiteX354" fmla="*/ 4765271 w 6248967"/>
              <a:gd name="connsiteY354" fmla="*/ 945617 h 1160647"/>
              <a:gd name="connsiteX355" fmla="*/ 4769172 w 6248967"/>
              <a:gd name="connsiteY355" fmla="*/ 937481 h 1160647"/>
              <a:gd name="connsiteX356" fmla="*/ 4770565 w 6248967"/>
              <a:gd name="connsiteY356" fmla="*/ 936609 h 1160647"/>
              <a:gd name="connsiteX357" fmla="*/ 4780317 w 6248967"/>
              <a:gd name="connsiteY357" fmla="*/ 930507 h 1160647"/>
              <a:gd name="connsiteX358" fmla="*/ 4781989 w 6248967"/>
              <a:gd name="connsiteY358" fmla="*/ 929345 h 1160647"/>
              <a:gd name="connsiteX359" fmla="*/ 4793691 w 6248967"/>
              <a:gd name="connsiteY359" fmla="*/ 921208 h 1160647"/>
              <a:gd name="connsiteX360" fmla="*/ 4794527 w 6248967"/>
              <a:gd name="connsiteY360" fmla="*/ 920046 h 1160647"/>
              <a:gd name="connsiteX361" fmla="*/ 4800378 w 6248967"/>
              <a:gd name="connsiteY361" fmla="*/ 911910 h 1160647"/>
              <a:gd name="connsiteX362" fmla="*/ 4800935 w 6248967"/>
              <a:gd name="connsiteY362" fmla="*/ 909876 h 1160647"/>
              <a:gd name="connsiteX363" fmla="*/ 4804836 w 6248967"/>
              <a:gd name="connsiteY363" fmla="*/ 895637 h 1160647"/>
              <a:gd name="connsiteX364" fmla="*/ 4805393 w 6248967"/>
              <a:gd name="connsiteY364" fmla="*/ 897671 h 1160647"/>
              <a:gd name="connsiteX365" fmla="*/ 4809294 w 6248967"/>
              <a:gd name="connsiteY365" fmla="*/ 911910 h 1160647"/>
              <a:gd name="connsiteX366" fmla="*/ 4809851 w 6248967"/>
              <a:gd name="connsiteY366" fmla="*/ 912781 h 1160647"/>
              <a:gd name="connsiteX367" fmla="*/ 4813752 w 6248967"/>
              <a:gd name="connsiteY367" fmla="*/ 918884 h 1160647"/>
              <a:gd name="connsiteX368" fmla="*/ 4815145 w 6248967"/>
              <a:gd name="connsiteY368" fmla="*/ 920046 h 1160647"/>
              <a:gd name="connsiteX369" fmla="*/ 4824897 w 6248967"/>
              <a:gd name="connsiteY369" fmla="*/ 928182 h 1160647"/>
              <a:gd name="connsiteX370" fmla="*/ 4826012 w 6248967"/>
              <a:gd name="connsiteY370" fmla="*/ 929345 h 1160647"/>
              <a:gd name="connsiteX371" fmla="*/ 4833813 w 6248967"/>
              <a:gd name="connsiteY371" fmla="*/ 937481 h 1160647"/>
              <a:gd name="connsiteX372" fmla="*/ 4834928 w 6248967"/>
              <a:gd name="connsiteY372" fmla="*/ 938643 h 1160647"/>
              <a:gd name="connsiteX373" fmla="*/ 4842729 w 6248967"/>
              <a:gd name="connsiteY373" fmla="*/ 946779 h 1160647"/>
              <a:gd name="connsiteX374" fmla="*/ 4843008 w 6248967"/>
              <a:gd name="connsiteY374" fmla="*/ 947942 h 1160647"/>
              <a:gd name="connsiteX375" fmla="*/ 4844958 w 6248967"/>
              <a:gd name="connsiteY375" fmla="*/ 956078 h 1160647"/>
              <a:gd name="connsiteX376" fmla="*/ 4845237 w 6248967"/>
              <a:gd name="connsiteY376" fmla="*/ 957240 h 1160647"/>
              <a:gd name="connsiteX377" fmla="*/ 4847187 w 6248967"/>
              <a:gd name="connsiteY377" fmla="*/ 965377 h 1160647"/>
              <a:gd name="connsiteX378" fmla="*/ 4853874 w 6248967"/>
              <a:gd name="connsiteY378" fmla="*/ 942130 h 1160647"/>
              <a:gd name="connsiteX379" fmla="*/ 4858332 w 6248967"/>
              <a:gd name="connsiteY379" fmla="*/ 965377 h 1160647"/>
              <a:gd name="connsiteX380" fmla="*/ 4862790 w 6248967"/>
              <a:gd name="connsiteY380" fmla="*/ 967120 h 1160647"/>
              <a:gd name="connsiteX381" fmla="*/ 4862790 w 6248967"/>
              <a:gd name="connsiteY381" fmla="*/ 979325 h 1160647"/>
              <a:gd name="connsiteX382" fmla="*/ 4858332 w 6248967"/>
              <a:gd name="connsiteY382" fmla="*/ 1011870 h 1160647"/>
              <a:gd name="connsiteX383" fmla="*/ 4859447 w 6248967"/>
              <a:gd name="connsiteY383" fmla="*/ 1011870 h 1160647"/>
              <a:gd name="connsiteX384" fmla="*/ 4867248 w 6248967"/>
              <a:gd name="connsiteY384" fmla="*/ 1011870 h 1160647"/>
              <a:gd name="connsiteX385" fmla="*/ 4868084 w 6248967"/>
              <a:gd name="connsiteY385" fmla="*/ 1016519 h 1160647"/>
              <a:gd name="connsiteX386" fmla="*/ 4873935 w 6248967"/>
              <a:gd name="connsiteY386" fmla="*/ 1016519 h 1160647"/>
              <a:gd name="connsiteX387" fmla="*/ 4873935 w 6248967"/>
              <a:gd name="connsiteY387" fmla="*/ 1015357 h 1160647"/>
              <a:gd name="connsiteX388" fmla="*/ 4873935 w 6248967"/>
              <a:gd name="connsiteY388" fmla="*/ 1007220 h 1160647"/>
              <a:gd name="connsiteX389" fmla="*/ 4876164 w 6248967"/>
              <a:gd name="connsiteY389" fmla="*/ 1007220 h 1160647"/>
              <a:gd name="connsiteX390" fmla="*/ 4891767 w 6248967"/>
              <a:gd name="connsiteY390" fmla="*/ 1007220 h 1160647"/>
              <a:gd name="connsiteX391" fmla="*/ 4891767 w 6248967"/>
              <a:gd name="connsiteY391" fmla="*/ 1005186 h 1160647"/>
              <a:gd name="connsiteX392" fmla="*/ 4891767 w 6248967"/>
              <a:gd name="connsiteY392" fmla="*/ 990948 h 1160647"/>
              <a:gd name="connsiteX393" fmla="*/ 4929661 w 6248967"/>
              <a:gd name="connsiteY393" fmla="*/ 990948 h 1160647"/>
              <a:gd name="connsiteX394" fmla="*/ 4929661 w 6248967"/>
              <a:gd name="connsiteY394" fmla="*/ 992401 h 1160647"/>
              <a:gd name="connsiteX395" fmla="*/ 4929661 w 6248967"/>
              <a:gd name="connsiteY395" fmla="*/ 1002571 h 1160647"/>
              <a:gd name="connsiteX396" fmla="*/ 4949722 w 6248967"/>
              <a:gd name="connsiteY396" fmla="*/ 1002571 h 1160647"/>
              <a:gd name="connsiteX397" fmla="*/ 4949722 w 6248967"/>
              <a:gd name="connsiteY397" fmla="*/ 1004896 h 1160647"/>
              <a:gd name="connsiteX398" fmla="*/ 4949722 w 6248967"/>
              <a:gd name="connsiteY398" fmla="*/ 1021168 h 1160647"/>
              <a:gd name="connsiteX399" fmla="*/ 4945264 w 6248967"/>
              <a:gd name="connsiteY399" fmla="*/ 1022040 h 1160647"/>
              <a:gd name="connsiteX400" fmla="*/ 4945264 w 6248967"/>
              <a:gd name="connsiteY400" fmla="*/ 1028142 h 1160647"/>
              <a:gd name="connsiteX401" fmla="*/ 4949722 w 6248967"/>
              <a:gd name="connsiteY401" fmla="*/ 1029886 h 1160647"/>
              <a:gd name="connsiteX402" fmla="*/ 4949722 w 6248967"/>
              <a:gd name="connsiteY402" fmla="*/ 1042090 h 1160647"/>
              <a:gd name="connsiteX403" fmla="*/ 4945264 w 6248967"/>
              <a:gd name="connsiteY403" fmla="*/ 1046739 h 1160647"/>
              <a:gd name="connsiteX404" fmla="*/ 4945264 w 6248967"/>
              <a:gd name="connsiteY404" fmla="*/ 1102531 h 1160647"/>
              <a:gd name="connsiteX405" fmla="*/ 4947214 w 6248967"/>
              <a:gd name="connsiteY405" fmla="*/ 1102531 h 1160647"/>
              <a:gd name="connsiteX406" fmla="*/ 4960867 w 6248967"/>
              <a:gd name="connsiteY406" fmla="*/ 1102531 h 1160647"/>
              <a:gd name="connsiteX407" fmla="*/ 4962538 w 6248967"/>
              <a:gd name="connsiteY407" fmla="*/ 1107180 h 1160647"/>
              <a:gd name="connsiteX408" fmla="*/ 4974241 w 6248967"/>
              <a:gd name="connsiteY408" fmla="*/ 1107180 h 1160647"/>
              <a:gd name="connsiteX409" fmla="*/ 4974241 w 6248967"/>
              <a:gd name="connsiteY409" fmla="*/ 1109214 h 1160647"/>
              <a:gd name="connsiteX410" fmla="*/ 4974241 w 6248967"/>
              <a:gd name="connsiteY410" fmla="*/ 1123453 h 1160647"/>
              <a:gd name="connsiteX411" fmla="*/ 4975913 w 6248967"/>
              <a:gd name="connsiteY411" fmla="*/ 1123453 h 1160647"/>
              <a:gd name="connsiteX412" fmla="*/ 4987615 w 6248967"/>
              <a:gd name="connsiteY412" fmla="*/ 1123453 h 1160647"/>
              <a:gd name="connsiteX413" fmla="*/ 4987615 w 6248967"/>
              <a:gd name="connsiteY413" fmla="*/ 1121419 h 1160647"/>
              <a:gd name="connsiteX414" fmla="*/ 4987615 w 6248967"/>
              <a:gd name="connsiteY414" fmla="*/ 1107180 h 1160647"/>
              <a:gd name="connsiteX415" fmla="*/ 4989565 w 6248967"/>
              <a:gd name="connsiteY415" fmla="*/ 1106018 h 1160647"/>
              <a:gd name="connsiteX416" fmla="*/ 5003218 w 6248967"/>
              <a:gd name="connsiteY416" fmla="*/ 1097882 h 1160647"/>
              <a:gd name="connsiteX417" fmla="*/ 5003218 w 6248967"/>
              <a:gd name="connsiteY417" fmla="*/ 1076960 h 1160647"/>
              <a:gd name="connsiteX418" fmla="*/ 4998760 w 6248967"/>
              <a:gd name="connsiteY418" fmla="*/ 1053713 h 1160647"/>
              <a:gd name="connsiteX419" fmla="*/ 4999874 w 6248967"/>
              <a:gd name="connsiteY419" fmla="*/ 1053713 h 1160647"/>
              <a:gd name="connsiteX420" fmla="*/ 5007676 w 6248967"/>
              <a:gd name="connsiteY420" fmla="*/ 1053713 h 1160647"/>
              <a:gd name="connsiteX421" fmla="*/ 5027737 w 6248967"/>
              <a:gd name="connsiteY421" fmla="*/ 1051389 h 1160647"/>
              <a:gd name="connsiteX422" fmla="*/ 5027737 w 6248967"/>
              <a:gd name="connsiteY422" fmla="*/ 1050226 h 1160647"/>
              <a:gd name="connsiteX423" fmla="*/ 5027737 w 6248967"/>
              <a:gd name="connsiteY423" fmla="*/ 1042090 h 1160647"/>
              <a:gd name="connsiteX424" fmla="*/ 5029409 w 6248967"/>
              <a:gd name="connsiteY424" fmla="*/ 1042090 h 1160647"/>
              <a:gd name="connsiteX425" fmla="*/ 5041111 w 6248967"/>
              <a:gd name="connsiteY425" fmla="*/ 1042090 h 1160647"/>
              <a:gd name="connsiteX426" fmla="*/ 5041111 w 6248967"/>
              <a:gd name="connsiteY426" fmla="*/ 925858 h 1160647"/>
              <a:gd name="connsiteX427" fmla="*/ 5042226 w 6248967"/>
              <a:gd name="connsiteY427" fmla="*/ 925858 h 1160647"/>
              <a:gd name="connsiteX428" fmla="*/ 5050027 w 6248967"/>
              <a:gd name="connsiteY428" fmla="*/ 925858 h 1160647"/>
              <a:gd name="connsiteX429" fmla="*/ 5050027 w 6248967"/>
              <a:gd name="connsiteY429" fmla="*/ 923533 h 1160647"/>
              <a:gd name="connsiteX430" fmla="*/ 5050027 w 6248967"/>
              <a:gd name="connsiteY430" fmla="*/ 907260 h 1160647"/>
              <a:gd name="connsiteX431" fmla="*/ 5052256 w 6248967"/>
              <a:gd name="connsiteY431" fmla="*/ 860767 h 1160647"/>
              <a:gd name="connsiteX432" fmla="*/ 5053371 w 6248967"/>
              <a:gd name="connsiteY432" fmla="*/ 860767 h 1160647"/>
              <a:gd name="connsiteX433" fmla="*/ 5061172 w 6248967"/>
              <a:gd name="connsiteY433" fmla="*/ 860767 h 1160647"/>
              <a:gd name="connsiteX434" fmla="*/ 5061172 w 6248967"/>
              <a:gd name="connsiteY434" fmla="*/ 861930 h 1160647"/>
              <a:gd name="connsiteX435" fmla="*/ 5061172 w 6248967"/>
              <a:gd name="connsiteY435" fmla="*/ 870066 h 1160647"/>
              <a:gd name="connsiteX436" fmla="*/ 5065630 w 6248967"/>
              <a:gd name="connsiteY436" fmla="*/ 867741 h 1160647"/>
              <a:gd name="connsiteX437" fmla="*/ 5065630 w 6248967"/>
              <a:gd name="connsiteY437" fmla="*/ 851469 h 1160647"/>
              <a:gd name="connsiteX438" fmla="*/ 5067023 w 6248967"/>
              <a:gd name="connsiteY438" fmla="*/ 850888 h 1160647"/>
              <a:gd name="connsiteX439" fmla="*/ 5076775 w 6248967"/>
              <a:gd name="connsiteY439" fmla="*/ 846820 h 1160647"/>
              <a:gd name="connsiteX440" fmla="*/ 5077890 w 6248967"/>
              <a:gd name="connsiteY440" fmla="*/ 847401 h 1160647"/>
              <a:gd name="connsiteX441" fmla="*/ 5085691 w 6248967"/>
              <a:gd name="connsiteY441" fmla="*/ 851469 h 1160647"/>
              <a:gd name="connsiteX442" fmla="*/ 5087363 w 6248967"/>
              <a:gd name="connsiteY442" fmla="*/ 851469 h 1160647"/>
              <a:gd name="connsiteX443" fmla="*/ 5099065 w 6248967"/>
              <a:gd name="connsiteY443" fmla="*/ 851469 h 1160647"/>
              <a:gd name="connsiteX444" fmla="*/ 5099065 w 6248967"/>
              <a:gd name="connsiteY444" fmla="*/ 821248 h 1160647"/>
              <a:gd name="connsiteX445" fmla="*/ 5100180 w 6248967"/>
              <a:gd name="connsiteY445" fmla="*/ 821248 h 1160647"/>
              <a:gd name="connsiteX446" fmla="*/ 5107981 w 6248967"/>
              <a:gd name="connsiteY446" fmla="*/ 821248 h 1160647"/>
              <a:gd name="connsiteX447" fmla="*/ 5109374 w 6248967"/>
              <a:gd name="connsiteY447" fmla="*/ 825898 h 1160647"/>
              <a:gd name="connsiteX448" fmla="*/ 5119127 w 6248967"/>
              <a:gd name="connsiteY448" fmla="*/ 825898 h 1160647"/>
              <a:gd name="connsiteX449" fmla="*/ 5120241 w 6248967"/>
              <a:gd name="connsiteY449" fmla="*/ 821248 h 1160647"/>
              <a:gd name="connsiteX450" fmla="*/ 5128043 w 6248967"/>
              <a:gd name="connsiteY450" fmla="*/ 821248 h 1160647"/>
              <a:gd name="connsiteX451" fmla="*/ 5128043 w 6248967"/>
              <a:gd name="connsiteY451" fmla="*/ 856118 h 1160647"/>
              <a:gd name="connsiteX452" fmla="*/ 5129436 w 6248967"/>
              <a:gd name="connsiteY452" fmla="*/ 857280 h 1160647"/>
              <a:gd name="connsiteX453" fmla="*/ 5139188 w 6248967"/>
              <a:gd name="connsiteY453" fmla="*/ 865417 h 1160647"/>
              <a:gd name="connsiteX454" fmla="*/ 5161478 w 6248967"/>
              <a:gd name="connsiteY454" fmla="*/ 872391 h 1160647"/>
              <a:gd name="connsiteX455" fmla="*/ 5161478 w 6248967"/>
              <a:gd name="connsiteY455" fmla="*/ 870938 h 1160647"/>
              <a:gd name="connsiteX456" fmla="*/ 5161478 w 6248967"/>
              <a:gd name="connsiteY456" fmla="*/ 860767 h 1160647"/>
              <a:gd name="connsiteX457" fmla="*/ 5190455 w 6248967"/>
              <a:gd name="connsiteY457" fmla="*/ 851469 h 1160647"/>
              <a:gd name="connsiteX458" fmla="*/ 5190455 w 6248967"/>
              <a:gd name="connsiteY458" fmla="*/ 850307 h 1160647"/>
              <a:gd name="connsiteX459" fmla="*/ 5190455 w 6248967"/>
              <a:gd name="connsiteY459" fmla="*/ 842170 h 1160647"/>
              <a:gd name="connsiteX460" fmla="*/ 5191291 w 6248967"/>
              <a:gd name="connsiteY460" fmla="*/ 842170 h 1160647"/>
              <a:gd name="connsiteX461" fmla="*/ 5197142 w 6248967"/>
              <a:gd name="connsiteY461" fmla="*/ 842170 h 1160647"/>
              <a:gd name="connsiteX462" fmla="*/ 5197142 w 6248967"/>
              <a:gd name="connsiteY462" fmla="*/ 841299 h 1160647"/>
              <a:gd name="connsiteX463" fmla="*/ 5197142 w 6248967"/>
              <a:gd name="connsiteY463" fmla="*/ 835196 h 1160647"/>
              <a:gd name="connsiteX464" fmla="*/ 5199371 w 6248967"/>
              <a:gd name="connsiteY464" fmla="*/ 835196 h 1160647"/>
              <a:gd name="connsiteX465" fmla="*/ 5214974 w 6248967"/>
              <a:gd name="connsiteY465" fmla="*/ 835196 h 1160647"/>
              <a:gd name="connsiteX466" fmla="*/ 5214974 w 6248967"/>
              <a:gd name="connsiteY466" fmla="*/ 836068 h 1160647"/>
              <a:gd name="connsiteX467" fmla="*/ 5214974 w 6248967"/>
              <a:gd name="connsiteY467" fmla="*/ 842170 h 1160647"/>
              <a:gd name="connsiteX468" fmla="*/ 5216646 w 6248967"/>
              <a:gd name="connsiteY468" fmla="*/ 842170 h 1160647"/>
              <a:gd name="connsiteX469" fmla="*/ 5228348 w 6248967"/>
              <a:gd name="connsiteY469" fmla="*/ 842170 h 1160647"/>
              <a:gd name="connsiteX470" fmla="*/ 5228348 w 6248967"/>
              <a:gd name="connsiteY470" fmla="*/ 843914 h 1160647"/>
              <a:gd name="connsiteX471" fmla="*/ 5228348 w 6248967"/>
              <a:gd name="connsiteY471" fmla="*/ 856118 h 1160647"/>
              <a:gd name="connsiteX472" fmla="*/ 5252867 w 6248967"/>
              <a:gd name="connsiteY472" fmla="*/ 856118 h 1160647"/>
              <a:gd name="connsiteX473" fmla="*/ 5252867 w 6248967"/>
              <a:gd name="connsiteY473" fmla="*/ 854956 h 1160647"/>
              <a:gd name="connsiteX474" fmla="*/ 5252867 w 6248967"/>
              <a:gd name="connsiteY474" fmla="*/ 846820 h 1160647"/>
              <a:gd name="connsiteX475" fmla="*/ 5254260 w 6248967"/>
              <a:gd name="connsiteY475" fmla="*/ 846820 h 1160647"/>
              <a:gd name="connsiteX476" fmla="*/ 5264012 w 6248967"/>
              <a:gd name="connsiteY476" fmla="*/ 846820 h 1160647"/>
              <a:gd name="connsiteX477" fmla="*/ 5264012 w 6248967"/>
              <a:gd name="connsiteY477" fmla="*/ 845657 h 1160647"/>
              <a:gd name="connsiteX478" fmla="*/ 5264012 w 6248967"/>
              <a:gd name="connsiteY478" fmla="*/ 837521 h 1160647"/>
              <a:gd name="connsiteX479" fmla="*/ 5265684 w 6248967"/>
              <a:gd name="connsiteY479" fmla="*/ 837521 h 1160647"/>
              <a:gd name="connsiteX480" fmla="*/ 5277386 w 6248967"/>
              <a:gd name="connsiteY480" fmla="*/ 837521 h 1160647"/>
              <a:gd name="connsiteX481" fmla="*/ 5277386 w 6248967"/>
              <a:gd name="connsiteY481" fmla="*/ 838683 h 1160647"/>
              <a:gd name="connsiteX482" fmla="*/ 5277386 w 6248967"/>
              <a:gd name="connsiteY482" fmla="*/ 846820 h 1160647"/>
              <a:gd name="connsiteX483" fmla="*/ 5281844 w 6248967"/>
              <a:gd name="connsiteY483" fmla="*/ 791028 h 1160647"/>
              <a:gd name="connsiteX484" fmla="*/ 5382150 w 6248967"/>
              <a:gd name="connsiteY484" fmla="*/ 791028 h 1160647"/>
              <a:gd name="connsiteX485" fmla="*/ 5382150 w 6248967"/>
              <a:gd name="connsiteY485" fmla="*/ 865417 h 1160647"/>
              <a:gd name="connsiteX486" fmla="*/ 5384379 w 6248967"/>
              <a:gd name="connsiteY486" fmla="*/ 865417 h 1160647"/>
              <a:gd name="connsiteX487" fmla="*/ 5399982 w 6248967"/>
              <a:gd name="connsiteY487" fmla="*/ 865417 h 1160647"/>
              <a:gd name="connsiteX488" fmla="*/ 5399982 w 6248967"/>
              <a:gd name="connsiteY488" fmla="*/ 781729 h 1160647"/>
              <a:gd name="connsiteX489" fmla="*/ 5422272 w 6248967"/>
              <a:gd name="connsiteY489" fmla="*/ 770106 h 1160647"/>
              <a:gd name="connsiteX490" fmla="*/ 5451249 w 6248967"/>
              <a:gd name="connsiteY490" fmla="*/ 770106 h 1160647"/>
              <a:gd name="connsiteX491" fmla="*/ 5453200 w 6248967"/>
              <a:gd name="connsiteY491" fmla="*/ 768363 h 1160647"/>
              <a:gd name="connsiteX492" fmla="*/ 1102596 w 6248967"/>
              <a:gd name="connsiteY492" fmla="*/ 0 h 1160647"/>
              <a:gd name="connsiteX493" fmla="*/ 1104622 w 6248967"/>
              <a:gd name="connsiteY493" fmla="*/ 246443 h 1160647"/>
              <a:gd name="connsiteX494" fmla="*/ 1143129 w 6248967"/>
              <a:gd name="connsiteY494" fmla="*/ 326429 h 1160647"/>
              <a:gd name="connsiteX495" fmla="*/ 1145156 w 6248967"/>
              <a:gd name="connsiteY495" fmla="*/ 326429 h 1160647"/>
              <a:gd name="connsiteX496" fmla="*/ 1159343 w 6248967"/>
              <a:gd name="connsiteY496" fmla="*/ 326429 h 1160647"/>
              <a:gd name="connsiteX497" fmla="*/ 1159343 w 6248967"/>
              <a:gd name="connsiteY497" fmla="*/ 350208 h 1160647"/>
              <a:gd name="connsiteX498" fmla="*/ 1159850 w 6248967"/>
              <a:gd name="connsiteY498" fmla="*/ 351019 h 1160647"/>
              <a:gd name="connsiteX499" fmla="*/ 1163396 w 6248967"/>
              <a:gd name="connsiteY499" fmla="*/ 356694 h 1160647"/>
              <a:gd name="connsiteX500" fmla="*/ 1163396 w 6248967"/>
              <a:gd name="connsiteY500" fmla="*/ 471268 h 1160647"/>
              <a:gd name="connsiteX501" fmla="*/ 1165676 w 6248967"/>
              <a:gd name="connsiteY501" fmla="*/ 471268 h 1160647"/>
              <a:gd name="connsiteX502" fmla="*/ 1181637 w 6248967"/>
              <a:gd name="connsiteY502" fmla="*/ 471268 h 1160647"/>
              <a:gd name="connsiteX503" fmla="*/ 1181637 w 6248967"/>
              <a:gd name="connsiteY503" fmla="*/ 611783 h 1160647"/>
              <a:gd name="connsiteX504" fmla="*/ 1183157 w 6248967"/>
              <a:gd name="connsiteY504" fmla="*/ 611513 h 1160647"/>
              <a:gd name="connsiteX505" fmla="*/ 1193797 w 6248967"/>
              <a:gd name="connsiteY505" fmla="*/ 609622 h 1160647"/>
              <a:gd name="connsiteX506" fmla="*/ 1191770 w 6248967"/>
              <a:gd name="connsiteY506" fmla="*/ 698254 h 1160647"/>
              <a:gd name="connsiteX507" fmla="*/ 1193290 w 6248967"/>
              <a:gd name="connsiteY507" fmla="*/ 698525 h 1160647"/>
              <a:gd name="connsiteX508" fmla="*/ 1203930 w 6248967"/>
              <a:gd name="connsiteY508" fmla="*/ 700416 h 1160647"/>
              <a:gd name="connsiteX509" fmla="*/ 1204183 w 6248967"/>
              <a:gd name="connsiteY509" fmla="*/ 701227 h 1160647"/>
              <a:gd name="connsiteX510" fmla="*/ 1205957 w 6248967"/>
              <a:gd name="connsiteY510" fmla="*/ 706902 h 1160647"/>
              <a:gd name="connsiteX511" fmla="*/ 1206717 w 6248967"/>
              <a:gd name="connsiteY511" fmla="*/ 704470 h 1160647"/>
              <a:gd name="connsiteX512" fmla="*/ 1212037 w 6248967"/>
              <a:gd name="connsiteY512" fmla="*/ 687446 h 1160647"/>
              <a:gd name="connsiteX513" fmla="*/ 1213810 w 6248967"/>
              <a:gd name="connsiteY513" fmla="*/ 687446 h 1160647"/>
              <a:gd name="connsiteX514" fmla="*/ 1226224 w 6248967"/>
              <a:gd name="connsiteY514" fmla="*/ 687446 h 1160647"/>
              <a:gd name="connsiteX515" fmla="*/ 1226224 w 6248967"/>
              <a:gd name="connsiteY515" fmla="*/ 719872 h 1160647"/>
              <a:gd name="connsiteX516" fmla="*/ 1227237 w 6248967"/>
              <a:gd name="connsiteY516" fmla="*/ 720413 h 1160647"/>
              <a:gd name="connsiteX517" fmla="*/ 1234331 w 6248967"/>
              <a:gd name="connsiteY517" fmla="*/ 724196 h 1160647"/>
              <a:gd name="connsiteX518" fmla="*/ 1234331 w 6248967"/>
              <a:gd name="connsiteY518" fmla="*/ 725547 h 1160647"/>
              <a:gd name="connsiteX519" fmla="*/ 1234331 w 6248967"/>
              <a:gd name="connsiteY519" fmla="*/ 735005 h 1160647"/>
              <a:gd name="connsiteX520" fmla="*/ 1278918 w 6248967"/>
              <a:gd name="connsiteY520" fmla="*/ 735005 h 1160647"/>
              <a:gd name="connsiteX521" fmla="*/ 1278918 w 6248967"/>
              <a:gd name="connsiteY521" fmla="*/ 736086 h 1160647"/>
              <a:gd name="connsiteX522" fmla="*/ 1278918 w 6248967"/>
              <a:gd name="connsiteY522" fmla="*/ 743652 h 1160647"/>
              <a:gd name="connsiteX523" fmla="*/ 1280944 w 6248967"/>
              <a:gd name="connsiteY523" fmla="*/ 743652 h 1160647"/>
              <a:gd name="connsiteX524" fmla="*/ 1295131 w 6248967"/>
              <a:gd name="connsiteY524" fmla="*/ 743652 h 1160647"/>
              <a:gd name="connsiteX525" fmla="*/ 1295131 w 6248967"/>
              <a:gd name="connsiteY525" fmla="*/ 713387 h 1160647"/>
              <a:gd name="connsiteX526" fmla="*/ 1339718 w 6248967"/>
              <a:gd name="connsiteY526" fmla="*/ 713387 h 1160647"/>
              <a:gd name="connsiteX527" fmla="*/ 1339718 w 6248967"/>
              <a:gd name="connsiteY527" fmla="*/ 712036 h 1160647"/>
              <a:gd name="connsiteX528" fmla="*/ 1339718 w 6248967"/>
              <a:gd name="connsiteY528" fmla="*/ 702578 h 1160647"/>
              <a:gd name="connsiteX529" fmla="*/ 1340732 w 6248967"/>
              <a:gd name="connsiteY529" fmla="*/ 702578 h 1160647"/>
              <a:gd name="connsiteX530" fmla="*/ 1347825 w 6248967"/>
              <a:gd name="connsiteY530" fmla="*/ 702578 h 1160647"/>
              <a:gd name="connsiteX531" fmla="*/ 1347825 w 6248967"/>
              <a:gd name="connsiteY531" fmla="*/ 700687 h 1160647"/>
              <a:gd name="connsiteX532" fmla="*/ 1347825 w 6248967"/>
              <a:gd name="connsiteY532" fmla="*/ 687446 h 1160647"/>
              <a:gd name="connsiteX533" fmla="*/ 1348585 w 6248967"/>
              <a:gd name="connsiteY533" fmla="*/ 687446 h 1160647"/>
              <a:gd name="connsiteX534" fmla="*/ 1353905 w 6248967"/>
              <a:gd name="connsiteY534" fmla="*/ 687446 h 1160647"/>
              <a:gd name="connsiteX535" fmla="*/ 1353905 w 6248967"/>
              <a:gd name="connsiteY535" fmla="*/ 686365 h 1160647"/>
              <a:gd name="connsiteX536" fmla="*/ 1353905 w 6248967"/>
              <a:gd name="connsiteY536" fmla="*/ 678798 h 1160647"/>
              <a:gd name="connsiteX537" fmla="*/ 1355932 w 6248967"/>
              <a:gd name="connsiteY537" fmla="*/ 678798 h 1160647"/>
              <a:gd name="connsiteX538" fmla="*/ 1370119 w 6248967"/>
              <a:gd name="connsiteY538" fmla="*/ 678798 h 1160647"/>
              <a:gd name="connsiteX539" fmla="*/ 1370119 w 6248967"/>
              <a:gd name="connsiteY539" fmla="*/ 679879 h 1160647"/>
              <a:gd name="connsiteX540" fmla="*/ 1370119 w 6248967"/>
              <a:gd name="connsiteY540" fmla="*/ 687446 h 1160647"/>
              <a:gd name="connsiteX541" fmla="*/ 1392412 w 6248967"/>
              <a:gd name="connsiteY541" fmla="*/ 687446 h 1160647"/>
              <a:gd name="connsiteX542" fmla="*/ 1392412 w 6248967"/>
              <a:gd name="connsiteY542" fmla="*/ 685554 h 1160647"/>
              <a:gd name="connsiteX543" fmla="*/ 1392412 w 6248967"/>
              <a:gd name="connsiteY543" fmla="*/ 672313 h 1160647"/>
              <a:gd name="connsiteX544" fmla="*/ 1394186 w 6248967"/>
              <a:gd name="connsiteY544" fmla="*/ 672313 h 1160647"/>
              <a:gd name="connsiteX545" fmla="*/ 1406599 w 6248967"/>
              <a:gd name="connsiteY545" fmla="*/ 672313 h 1160647"/>
              <a:gd name="connsiteX546" fmla="*/ 1406599 w 6248967"/>
              <a:gd name="connsiteY546" fmla="*/ 696093 h 1160647"/>
              <a:gd name="connsiteX547" fmla="*/ 1407613 w 6248967"/>
              <a:gd name="connsiteY547" fmla="*/ 696093 h 1160647"/>
              <a:gd name="connsiteX548" fmla="*/ 1414706 w 6248967"/>
              <a:gd name="connsiteY548" fmla="*/ 696093 h 1160647"/>
              <a:gd name="connsiteX549" fmla="*/ 1414706 w 6248967"/>
              <a:gd name="connsiteY549" fmla="*/ 695012 h 1160647"/>
              <a:gd name="connsiteX550" fmla="*/ 1414706 w 6248967"/>
              <a:gd name="connsiteY550" fmla="*/ 687446 h 1160647"/>
              <a:gd name="connsiteX551" fmla="*/ 1416479 w 6248967"/>
              <a:gd name="connsiteY551" fmla="*/ 687446 h 1160647"/>
              <a:gd name="connsiteX552" fmla="*/ 1428893 w 6248967"/>
              <a:gd name="connsiteY552" fmla="*/ 687446 h 1160647"/>
              <a:gd name="connsiteX553" fmla="*/ 1428893 w 6248967"/>
              <a:gd name="connsiteY553" fmla="*/ 713387 h 1160647"/>
              <a:gd name="connsiteX554" fmla="*/ 1430920 w 6248967"/>
              <a:gd name="connsiteY554" fmla="*/ 713387 h 1160647"/>
              <a:gd name="connsiteX555" fmla="*/ 1445106 w 6248967"/>
              <a:gd name="connsiteY555" fmla="*/ 713387 h 1160647"/>
              <a:gd name="connsiteX556" fmla="*/ 1445106 w 6248967"/>
              <a:gd name="connsiteY556" fmla="*/ 715008 h 1160647"/>
              <a:gd name="connsiteX557" fmla="*/ 1445106 w 6248967"/>
              <a:gd name="connsiteY557" fmla="*/ 726358 h 1160647"/>
              <a:gd name="connsiteX558" fmla="*/ 1445866 w 6248967"/>
              <a:gd name="connsiteY558" fmla="*/ 726358 h 1160647"/>
              <a:gd name="connsiteX559" fmla="*/ 1451187 w 6248967"/>
              <a:gd name="connsiteY559" fmla="*/ 726358 h 1160647"/>
              <a:gd name="connsiteX560" fmla="*/ 1451187 w 6248967"/>
              <a:gd name="connsiteY560" fmla="*/ 725547 h 1160647"/>
              <a:gd name="connsiteX561" fmla="*/ 1451187 w 6248967"/>
              <a:gd name="connsiteY561" fmla="*/ 719872 h 1160647"/>
              <a:gd name="connsiteX562" fmla="*/ 1481587 w 6248967"/>
              <a:gd name="connsiteY562" fmla="*/ 719872 h 1160647"/>
              <a:gd name="connsiteX563" fmla="*/ 1481587 w 6248967"/>
              <a:gd name="connsiteY563" fmla="*/ 743652 h 1160647"/>
              <a:gd name="connsiteX564" fmla="*/ 1482600 w 6248967"/>
              <a:gd name="connsiteY564" fmla="*/ 743652 h 1160647"/>
              <a:gd name="connsiteX565" fmla="*/ 1489694 w 6248967"/>
              <a:gd name="connsiteY565" fmla="*/ 743652 h 1160647"/>
              <a:gd name="connsiteX566" fmla="*/ 1489694 w 6248967"/>
              <a:gd name="connsiteY566" fmla="*/ 744733 h 1160647"/>
              <a:gd name="connsiteX567" fmla="*/ 1489694 w 6248967"/>
              <a:gd name="connsiteY567" fmla="*/ 752299 h 1160647"/>
              <a:gd name="connsiteX568" fmla="*/ 1490454 w 6248967"/>
              <a:gd name="connsiteY568" fmla="*/ 752299 h 1160647"/>
              <a:gd name="connsiteX569" fmla="*/ 1495774 w 6248967"/>
              <a:gd name="connsiteY569" fmla="*/ 752299 h 1160647"/>
              <a:gd name="connsiteX570" fmla="*/ 1495774 w 6248967"/>
              <a:gd name="connsiteY570" fmla="*/ 750137 h 1160647"/>
              <a:gd name="connsiteX571" fmla="*/ 1495774 w 6248967"/>
              <a:gd name="connsiteY571" fmla="*/ 735005 h 1160647"/>
              <a:gd name="connsiteX572" fmla="*/ 1496787 w 6248967"/>
              <a:gd name="connsiteY572" fmla="*/ 735005 h 1160647"/>
              <a:gd name="connsiteX573" fmla="*/ 1503881 w 6248967"/>
              <a:gd name="connsiteY573" fmla="*/ 735005 h 1160647"/>
              <a:gd name="connsiteX574" fmla="*/ 1503881 w 6248967"/>
              <a:gd name="connsiteY574" fmla="*/ 736086 h 1160647"/>
              <a:gd name="connsiteX575" fmla="*/ 1503881 w 6248967"/>
              <a:gd name="connsiteY575" fmla="*/ 743652 h 1160647"/>
              <a:gd name="connsiteX576" fmla="*/ 1509201 w 6248967"/>
              <a:gd name="connsiteY576" fmla="*/ 741659 h 1160647"/>
              <a:gd name="connsiteX577" fmla="*/ 1509961 w 6248967"/>
              <a:gd name="connsiteY577" fmla="*/ 740679 h 1160647"/>
              <a:gd name="connsiteX578" fmla="*/ 1509961 w 6248967"/>
              <a:gd name="connsiteY578" fmla="*/ 735005 h 1160647"/>
              <a:gd name="connsiteX579" fmla="*/ 1548468 w 6248967"/>
              <a:gd name="connsiteY579" fmla="*/ 735005 h 1160647"/>
              <a:gd name="connsiteX580" fmla="*/ 1548468 w 6248967"/>
              <a:gd name="connsiteY580" fmla="*/ 758784 h 1160647"/>
              <a:gd name="connsiteX581" fmla="*/ 1550494 w 6248967"/>
              <a:gd name="connsiteY581" fmla="*/ 758784 h 1160647"/>
              <a:gd name="connsiteX582" fmla="*/ 1564681 w 6248967"/>
              <a:gd name="connsiteY582" fmla="*/ 758784 h 1160647"/>
              <a:gd name="connsiteX583" fmla="*/ 1564681 w 6248967"/>
              <a:gd name="connsiteY583" fmla="*/ 759865 h 1160647"/>
              <a:gd name="connsiteX584" fmla="*/ 1564681 w 6248967"/>
              <a:gd name="connsiteY584" fmla="*/ 767431 h 1160647"/>
              <a:gd name="connsiteX585" fmla="*/ 1566455 w 6248967"/>
              <a:gd name="connsiteY585" fmla="*/ 767431 h 1160647"/>
              <a:gd name="connsiteX586" fmla="*/ 1578868 w 6248967"/>
              <a:gd name="connsiteY586" fmla="*/ 767431 h 1160647"/>
              <a:gd name="connsiteX587" fmla="*/ 1578868 w 6248967"/>
              <a:gd name="connsiteY587" fmla="*/ 743652 h 1160647"/>
              <a:gd name="connsiteX588" fmla="*/ 1579881 w 6248967"/>
              <a:gd name="connsiteY588" fmla="*/ 743652 h 1160647"/>
              <a:gd name="connsiteX589" fmla="*/ 1586975 w 6248967"/>
              <a:gd name="connsiteY589" fmla="*/ 743652 h 1160647"/>
              <a:gd name="connsiteX590" fmla="*/ 1586975 w 6248967"/>
              <a:gd name="connsiteY590" fmla="*/ 711225 h 1160647"/>
              <a:gd name="connsiteX591" fmla="*/ 1587988 w 6248967"/>
              <a:gd name="connsiteY591" fmla="*/ 711225 h 1160647"/>
              <a:gd name="connsiteX592" fmla="*/ 1595082 w 6248967"/>
              <a:gd name="connsiteY592" fmla="*/ 711225 h 1160647"/>
              <a:gd name="connsiteX593" fmla="*/ 1595082 w 6248967"/>
              <a:gd name="connsiteY593" fmla="*/ 709334 h 1160647"/>
              <a:gd name="connsiteX594" fmla="*/ 1595082 w 6248967"/>
              <a:gd name="connsiteY594" fmla="*/ 696093 h 1160647"/>
              <a:gd name="connsiteX595" fmla="*/ 1593815 w 6248967"/>
              <a:gd name="connsiteY595" fmla="*/ 694471 h 1160647"/>
              <a:gd name="connsiteX596" fmla="*/ 1599135 w 6248967"/>
              <a:gd name="connsiteY596" fmla="*/ 683122 h 1160647"/>
              <a:gd name="connsiteX597" fmla="*/ 1607242 w 6248967"/>
              <a:gd name="connsiteY597" fmla="*/ 711225 h 1160647"/>
              <a:gd name="connsiteX598" fmla="*/ 1608002 w 6248967"/>
              <a:gd name="connsiteY598" fmla="*/ 711225 h 1160647"/>
              <a:gd name="connsiteX599" fmla="*/ 1613322 w 6248967"/>
              <a:gd name="connsiteY599" fmla="*/ 711225 h 1160647"/>
              <a:gd name="connsiteX600" fmla="*/ 1613322 w 6248967"/>
              <a:gd name="connsiteY600" fmla="*/ 605298 h 1160647"/>
              <a:gd name="connsiteX601" fmla="*/ 1614842 w 6248967"/>
              <a:gd name="connsiteY601" fmla="*/ 605298 h 1160647"/>
              <a:gd name="connsiteX602" fmla="*/ 1625482 w 6248967"/>
              <a:gd name="connsiteY602" fmla="*/ 605298 h 1160647"/>
              <a:gd name="connsiteX603" fmla="*/ 1625482 w 6248967"/>
              <a:gd name="connsiteY603" fmla="*/ 557739 h 1160647"/>
              <a:gd name="connsiteX604" fmla="*/ 1651829 w 6248967"/>
              <a:gd name="connsiteY604" fmla="*/ 557739 h 1160647"/>
              <a:gd name="connsiteX605" fmla="*/ 1651829 w 6248967"/>
              <a:gd name="connsiteY605" fmla="*/ 536121 h 1160647"/>
              <a:gd name="connsiteX606" fmla="*/ 1686283 w 6248967"/>
              <a:gd name="connsiteY606" fmla="*/ 536121 h 1160647"/>
              <a:gd name="connsiteX607" fmla="*/ 1686283 w 6248967"/>
              <a:gd name="connsiteY607" fmla="*/ 538553 h 1160647"/>
              <a:gd name="connsiteX608" fmla="*/ 1686283 w 6248967"/>
              <a:gd name="connsiteY608" fmla="*/ 555577 h 1160647"/>
              <a:gd name="connsiteX609" fmla="*/ 1688563 w 6248967"/>
              <a:gd name="connsiteY609" fmla="*/ 555577 h 1160647"/>
              <a:gd name="connsiteX610" fmla="*/ 1704523 w 6248967"/>
              <a:gd name="connsiteY610" fmla="*/ 555577 h 1160647"/>
              <a:gd name="connsiteX611" fmla="*/ 1704523 w 6248967"/>
              <a:gd name="connsiteY611" fmla="*/ 603136 h 1160647"/>
              <a:gd name="connsiteX612" fmla="*/ 1705536 w 6248967"/>
              <a:gd name="connsiteY612" fmla="*/ 603136 h 1160647"/>
              <a:gd name="connsiteX613" fmla="*/ 1712630 w 6248967"/>
              <a:gd name="connsiteY613" fmla="*/ 603136 h 1160647"/>
              <a:gd name="connsiteX614" fmla="*/ 1726817 w 6248967"/>
              <a:gd name="connsiteY614" fmla="*/ 607460 h 1160647"/>
              <a:gd name="connsiteX615" fmla="*/ 1726817 w 6248967"/>
              <a:gd name="connsiteY615" fmla="*/ 646372 h 1160647"/>
              <a:gd name="connsiteX616" fmla="*/ 1727830 w 6248967"/>
              <a:gd name="connsiteY616" fmla="*/ 646372 h 1160647"/>
              <a:gd name="connsiteX617" fmla="*/ 1734923 w 6248967"/>
              <a:gd name="connsiteY617" fmla="*/ 646372 h 1160647"/>
              <a:gd name="connsiteX618" fmla="*/ 1734923 w 6248967"/>
              <a:gd name="connsiteY618" fmla="*/ 647993 h 1160647"/>
              <a:gd name="connsiteX619" fmla="*/ 1734923 w 6248967"/>
              <a:gd name="connsiteY619" fmla="*/ 659342 h 1160647"/>
              <a:gd name="connsiteX620" fmla="*/ 1736950 w 6248967"/>
              <a:gd name="connsiteY620" fmla="*/ 659342 h 1160647"/>
              <a:gd name="connsiteX621" fmla="*/ 1751137 w 6248967"/>
              <a:gd name="connsiteY621" fmla="*/ 659342 h 1160647"/>
              <a:gd name="connsiteX622" fmla="*/ 1757217 w 6248967"/>
              <a:gd name="connsiteY622" fmla="*/ 665828 h 1160647"/>
              <a:gd name="connsiteX623" fmla="*/ 1757217 w 6248967"/>
              <a:gd name="connsiteY623" fmla="*/ 687446 h 1160647"/>
              <a:gd name="connsiteX624" fmla="*/ 1759497 w 6248967"/>
              <a:gd name="connsiteY624" fmla="*/ 687446 h 1160647"/>
              <a:gd name="connsiteX625" fmla="*/ 1775457 w 6248967"/>
              <a:gd name="connsiteY625" fmla="*/ 687446 h 1160647"/>
              <a:gd name="connsiteX626" fmla="*/ 1775457 w 6248967"/>
              <a:gd name="connsiteY626" fmla="*/ 688526 h 1160647"/>
              <a:gd name="connsiteX627" fmla="*/ 1775457 w 6248967"/>
              <a:gd name="connsiteY627" fmla="*/ 696093 h 1160647"/>
              <a:gd name="connsiteX628" fmla="*/ 1776724 w 6248967"/>
              <a:gd name="connsiteY628" fmla="*/ 696093 h 1160647"/>
              <a:gd name="connsiteX629" fmla="*/ 1785591 w 6248967"/>
              <a:gd name="connsiteY629" fmla="*/ 696093 h 1160647"/>
              <a:gd name="connsiteX630" fmla="*/ 1785591 w 6248967"/>
              <a:gd name="connsiteY630" fmla="*/ 698254 h 1160647"/>
              <a:gd name="connsiteX631" fmla="*/ 1785591 w 6248967"/>
              <a:gd name="connsiteY631" fmla="*/ 713387 h 1160647"/>
              <a:gd name="connsiteX632" fmla="*/ 1789644 w 6248967"/>
              <a:gd name="connsiteY632" fmla="*/ 711495 h 1160647"/>
              <a:gd name="connsiteX633" fmla="*/ 1789644 w 6248967"/>
              <a:gd name="connsiteY633" fmla="*/ 698254 h 1160647"/>
              <a:gd name="connsiteX634" fmla="*/ 1790657 w 6248967"/>
              <a:gd name="connsiteY634" fmla="*/ 698254 h 1160647"/>
              <a:gd name="connsiteX635" fmla="*/ 1797751 w 6248967"/>
              <a:gd name="connsiteY635" fmla="*/ 698254 h 1160647"/>
              <a:gd name="connsiteX636" fmla="*/ 1797751 w 6248967"/>
              <a:gd name="connsiteY636" fmla="*/ 699876 h 1160647"/>
              <a:gd name="connsiteX637" fmla="*/ 1797751 w 6248967"/>
              <a:gd name="connsiteY637" fmla="*/ 711225 h 1160647"/>
              <a:gd name="connsiteX638" fmla="*/ 1798511 w 6248967"/>
              <a:gd name="connsiteY638" fmla="*/ 711225 h 1160647"/>
              <a:gd name="connsiteX639" fmla="*/ 1803831 w 6248967"/>
              <a:gd name="connsiteY639" fmla="*/ 711225 h 1160647"/>
              <a:gd name="connsiteX640" fmla="*/ 1852471 w 6248967"/>
              <a:gd name="connsiteY640" fmla="*/ 706902 h 1160647"/>
              <a:gd name="connsiteX641" fmla="*/ 1852471 w 6248967"/>
              <a:gd name="connsiteY641" fmla="*/ 708253 h 1160647"/>
              <a:gd name="connsiteX642" fmla="*/ 1852471 w 6248967"/>
              <a:gd name="connsiteY642" fmla="*/ 717710 h 1160647"/>
              <a:gd name="connsiteX643" fmla="*/ 1853231 w 6248967"/>
              <a:gd name="connsiteY643" fmla="*/ 717710 h 1160647"/>
              <a:gd name="connsiteX644" fmla="*/ 1858552 w 6248967"/>
              <a:gd name="connsiteY644" fmla="*/ 717710 h 1160647"/>
              <a:gd name="connsiteX645" fmla="*/ 1858552 w 6248967"/>
              <a:gd name="connsiteY645" fmla="*/ 719872 h 1160647"/>
              <a:gd name="connsiteX646" fmla="*/ 1858552 w 6248967"/>
              <a:gd name="connsiteY646" fmla="*/ 735005 h 1160647"/>
              <a:gd name="connsiteX647" fmla="*/ 1860578 w 6248967"/>
              <a:gd name="connsiteY647" fmla="*/ 733654 h 1160647"/>
              <a:gd name="connsiteX648" fmla="*/ 1874765 w 6248967"/>
              <a:gd name="connsiteY648" fmla="*/ 724196 h 1160647"/>
              <a:gd name="connsiteX649" fmla="*/ 1880845 w 6248967"/>
              <a:gd name="connsiteY649" fmla="*/ 683122 h 1160647"/>
              <a:gd name="connsiteX650" fmla="*/ 1881605 w 6248967"/>
              <a:gd name="connsiteY650" fmla="*/ 682852 h 1160647"/>
              <a:gd name="connsiteX651" fmla="*/ 1886925 w 6248967"/>
              <a:gd name="connsiteY651" fmla="*/ 680960 h 1160647"/>
              <a:gd name="connsiteX652" fmla="*/ 1888952 w 6248967"/>
              <a:gd name="connsiteY652" fmla="*/ 611783 h 1160647"/>
              <a:gd name="connsiteX653" fmla="*/ 1890979 w 6248967"/>
              <a:gd name="connsiteY653" fmla="*/ 680960 h 1160647"/>
              <a:gd name="connsiteX654" fmla="*/ 1891739 w 6248967"/>
              <a:gd name="connsiteY654" fmla="*/ 681230 h 1160647"/>
              <a:gd name="connsiteX655" fmla="*/ 1897059 w 6248967"/>
              <a:gd name="connsiteY655" fmla="*/ 683122 h 1160647"/>
              <a:gd name="connsiteX656" fmla="*/ 1897059 w 6248967"/>
              <a:gd name="connsiteY656" fmla="*/ 596651 h 1160647"/>
              <a:gd name="connsiteX657" fmla="*/ 1901112 w 6248967"/>
              <a:gd name="connsiteY657" fmla="*/ 564224 h 1160647"/>
              <a:gd name="connsiteX658" fmla="*/ 1939619 w 6248967"/>
              <a:gd name="connsiteY658" fmla="*/ 564224 h 1160647"/>
              <a:gd name="connsiteX659" fmla="*/ 1939619 w 6248967"/>
              <a:gd name="connsiteY659" fmla="*/ 596651 h 1160647"/>
              <a:gd name="connsiteX660" fmla="*/ 1940379 w 6248967"/>
              <a:gd name="connsiteY660" fmla="*/ 596651 h 1160647"/>
              <a:gd name="connsiteX661" fmla="*/ 1945699 w 6248967"/>
              <a:gd name="connsiteY661" fmla="*/ 596651 h 1160647"/>
              <a:gd name="connsiteX662" fmla="*/ 1945699 w 6248967"/>
              <a:gd name="connsiteY662" fmla="*/ 514503 h 1160647"/>
              <a:gd name="connsiteX663" fmla="*/ 1947473 w 6248967"/>
              <a:gd name="connsiteY663" fmla="*/ 514503 h 1160647"/>
              <a:gd name="connsiteX664" fmla="*/ 1959886 w 6248967"/>
              <a:gd name="connsiteY664" fmla="*/ 514503 h 1160647"/>
              <a:gd name="connsiteX665" fmla="*/ 1959886 w 6248967"/>
              <a:gd name="connsiteY665" fmla="*/ 512612 h 1160647"/>
              <a:gd name="connsiteX666" fmla="*/ 1959886 w 6248967"/>
              <a:gd name="connsiteY666" fmla="*/ 499371 h 1160647"/>
              <a:gd name="connsiteX667" fmla="*/ 1982180 w 6248967"/>
              <a:gd name="connsiteY667" fmla="*/ 499371 h 1160647"/>
              <a:gd name="connsiteX668" fmla="*/ 1982180 w 6248967"/>
              <a:gd name="connsiteY668" fmla="*/ 498290 h 1160647"/>
              <a:gd name="connsiteX669" fmla="*/ 1982180 w 6248967"/>
              <a:gd name="connsiteY669" fmla="*/ 490724 h 1160647"/>
              <a:gd name="connsiteX670" fmla="*/ 1983953 w 6248967"/>
              <a:gd name="connsiteY670" fmla="*/ 490724 h 1160647"/>
              <a:gd name="connsiteX671" fmla="*/ 1996367 w 6248967"/>
              <a:gd name="connsiteY671" fmla="*/ 490724 h 1160647"/>
              <a:gd name="connsiteX672" fmla="*/ 1996367 w 6248967"/>
              <a:gd name="connsiteY672" fmla="*/ 491805 h 1160647"/>
              <a:gd name="connsiteX673" fmla="*/ 1996367 w 6248967"/>
              <a:gd name="connsiteY673" fmla="*/ 499371 h 1160647"/>
              <a:gd name="connsiteX674" fmla="*/ 1997127 w 6248967"/>
              <a:gd name="connsiteY674" fmla="*/ 499371 h 1160647"/>
              <a:gd name="connsiteX675" fmla="*/ 2002447 w 6248967"/>
              <a:gd name="connsiteY675" fmla="*/ 499371 h 1160647"/>
              <a:gd name="connsiteX676" fmla="*/ 2012580 w 6248967"/>
              <a:gd name="connsiteY676" fmla="*/ 495047 h 1160647"/>
              <a:gd name="connsiteX677" fmla="*/ 2016633 w 6248967"/>
              <a:gd name="connsiteY677" fmla="*/ 498290 h 1160647"/>
              <a:gd name="connsiteX678" fmla="*/ 2016633 w 6248967"/>
              <a:gd name="connsiteY678" fmla="*/ 490724 h 1160647"/>
              <a:gd name="connsiteX679" fmla="*/ 2018913 w 6248967"/>
              <a:gd name="connsiteY679" fmla="*/ 490724 h 1160647"/>
              <a:gd name="connsiteX680" fmla="*/ 2034874 w 6248967"/>
              <a:gd name="connsiteY680" fmla="*/ 490724 h 1160647"/>
              <a:gd name="connsiteX681" fmla="*/ 2034874 w 6248967"/>
              <a:gd name="connsiteY681" fmla="*/ 491805 h 1160647"/>
              <a:gd name="connsiteX682" fmla="*/ 2034874 w 6248967"/>
              <a:gd name="connsiteY682" fmla="*/ 499371 h 1160647"/>
              <a:gd name="connsiteX683" fmla="*/ 2065274 w 6248967"/>
              <a:gd name="connsiteY683" fmla="*/ 499371 h 1160647"/>
              <a:gd name="connsiteX684" fmla="*/ 2065274 w 6248967"/>
              <a:gd name="connsiteY684" fmla="*/ 500992 h 1160647"/>
              <a:gd name="connsiteX685" fmla="*/ 2065274 w 6248967"/>
              <a:gd name="connsiteY685" fmla="*/ 512342 h 1160647"/>
              <a:gd name="connsiteX686" fmla="*/ 2091621 w 6248967"/>
              <a:gd name="connsiteY686" fmla="*/ 512342 h 1160647"/>
              <a:gd name="connsiteX687" fmla="*/ 2091621 w 6248967"/>
              <a:gd name="connsiteY687" fmla="*/ 542606 h 1160647"/>
              <a:gd name="connsiteX688" fmla="*/ 2092381 w 6248967"/>
              <a:gd name="connsiteY688" fmla="*/ 542606 h 1160647"/>
              <a:gd name="connsiteX689" fmla="*/ 2097701 w 6248967"/>
              <a:gd name="connsiteY689" fmla="*/ 542606 h 1160647"/>
              <a:gd name="connsiteX690" fmla="*/ 2097701 w 6248967"/>
              <a:gd name="connsiteY690" fmla="*/ 543687 h 1160647"/>
              <a:gd name="connsiteX691" fmla="*/ 2097701 w 6248967"/>
              <a:gd name="connsiteY691" fmla="*/ 551254 h 1160647"/>
              <a:gd name="connsiteX692" fmla="*/ 2101755 w 6248967"/>
              <a:gd name="connsiteY692" fmla="*/ 581518 h 1160647"/>
              <a:gd name="connsiteX693" fmla="*/ 2102515 w 6248967"/>
              <a:gd name="connsiteY693" fmla="*/ 581518 h 1160647"/>
              <a:gd name="connsiteX694" fmla="*/ 2107835 w 6248967"/>
              <a:gd name="connsiteY694" fmla="*/ 581518 h 1160647"/>
              <a:gd name="connsiteX695" fmla="*/ 2107835 w 6248967"/>
              <a:gd name="connsiteY695" fmla="*/ 582329 h 1160647"/>
              <a:gd name="connsiteX696" fmla="*/ 2107835 w 6248967"/>
              <a:gd name="connsiteY696" fmla="*/ 588004 h 1160647"/>
              <a:gd name="connsiteX697" fmla="*/ 2108848 w 6248967"/>
              <a:gd name="connsiteY697" fmla="*/ 588004 h 1160647"/>
              <a:gd name="connsiteX698" fmla="*/ 2115941 w 6248967"/>
              <a:gd name="connsiteY698" fmla="*/ 588004 h 1160647"/>
              <a:gd name="connsiteX699" fmla="*/ 2115941 w 6248967"/>
              <a:gd name="connsiteY699" fmla="*/ 618269 h 1160647"/>
              <a:gd name="connsiteX700" fmla="*/ 2117968 w 6248967"/>
              <a:gd name="connsiteY700" fmla="*/ 618269 h 1160647"/>
              <a:gd name="connsiteX701" fmla="*/ 2132155 w 6248967"/>
              <a:gd name="connsiteY701" fmla="*/ 618269 h 1160647"/>
              <a:gd name="connsiteX702" fmla="*/ 2132155 w 6248967"/>
              <a:gd name="connsiteY702" fmla="*/ 642048 h 1160647"/>
              <a:gd name="connsiteX703" fmla="*/ 2134182 w 6248967"/>
              <a:gd name="connsiteY703" fmla="*/ 643669 h 1160647"/>
              <a:gd name="connsiteX704" fmla="*/ 2134182 w 6248967"/>
              <a:gd name="connsiteY704" fmla="*/ 655019 h 1160647"/>
              <a:gd name="connsiteX705" fmla="*/ 2134942 w 6248967"/>
              <a:gd name="connsiteY705" fmla="*/ 655019 h 1160647"/>
              <a:gd name="connsiteX706" fmla="*/ 2140262 w 6248967"/>
              <a:gd name="connsiteY706" fmla="*/ 655019 h 1160647"/>
              <a:gd name="connsiteX707" fmla="*/ 2140262 w 6248967"/>
              <a:gd name="connsiteY707" fmla="*/ 678798 h 1160647"/>
              <a:gd name="connsiteX708" fmla="*/ 2141528 w 6248967"/>
              <a:gd name="connsiteY708" fmla="*/ 678798 h 1160647"/>
              <a:gd name="connsiteX709" fmla="*/ 2150395 w 6248967"/>
              <a:gd name="connsiteY709" fmla="*/ 678798 h 1160647"/>
              <a:gd name="connsiteX710" fmla="*/ 2152422 w 6248967"/>
              <a:gd name="connsiteY710" fmla="*/ 682852 h 1160647"/>
              <a:gd name="connsiteX711" fmla="*/ 2152422 w 6248967"/>
              <a:gd name="connsiteY711" fmla="*/ 696093 h 1160647"/>
              <a:gd name="connsiteX712" fmla="*/ 2153942 w 6248967"/>
              <a:gd name="connsiteY712" fmla="*/ 694201 h 1160647"/>
              <a:gd name="connsiteX713" fmla="*/ 2164582 w 6248967"/>
              <a:gd name="connsiteY713" fmla="*/ 680960 h 1160647"/>
              <a:gd name="connsiteX714" fmla="*/ 2192956 w 6248967"/>
              <a:gd name="connsiteY714" fmla="*/ 680960 h 1160647"/>
              <a:gd name="connsiteX715" fmla="*/ 2192956 w 6248967"/>
              <a:gd name="connsiteY715" fmla="*/ 767431 h 1160647"/>
              <a:gd name="connsiteX716" fmla="*/ 2193716 w 6248967"/>
              <a:gd name="connsiteY716" fmla="*/ 767431 h 1160647"/>
              <a:gd name="connsiteX717" fmla="*/ 2199036 w 6248967"/>
              <a:gd name="connsiteY717" fmla="*/ 767431 h 1160647"/>
              <a:gd name="connsiteX718" fmla="*/ 2199796 w 6248967"/>
              <a:gd name="connsiteY718" fmla="*/ 766080 h 1160647"/>
              <a:gd name="connsiteX719" fmla="*/ 2205116 w 6248967"/>
              <a:gd name="connsiteY719" fmla="*/ 756622 h 1160647"/>
              <a:gd name="connsiteX720" fmla="*/ 2205116 w 6248967"/>
              <a:gd name="connsiteY720" fmla="*/ 758514 h 1160647"/>
              <a:gd name="connsiteX721" fmla="*/ 2205116 w 6248967"/>
              <a:gd name="connsiteY721" fmla="*/ 771755 h 1160647"/>
              <a:gd name="connsiteX722" fmla="*/ 2209169 w 6248967"/>
              <a:gd name="connsiteY722" fmla="*/ 726358 h 1160647"/>
              <a:gd name="connsiteX723" fmla="*/ 2209929 w 6248967"/>
              <a:gd name="connsiteY723" fmla="*/ 726358 h 1160647"/>
              <a:gd name="connsiteX724" fmla="*/ 2215249 w 6248967"/>
              <a:gd name="connsiteY724" fmla="*/ 726358 h 1160647"/>
              <a:gd name="connsiteX725" fmla="*/ 2215249 w 6248967"/>
              <a:gd name="connsiteY725" fmla="*/ 661504 h 1160647"/>
              <a:gd name="connsiteX726" fmla="*/ 2216263 w 6248967"/>
              <a:gd name="connsiteY726" fmla="*/ 661504 h 1160647"/>
              <a:gd name="connsiteX727" fmla="*/ 2223356 w 6248967"/>
              <a:gd name="connsiteY727" fmla="*/ 661504 h 1160647"/>
              <a:gd name="connsiteX728" fmla="*/ 2235516 w 6248967"/>
              <a:gd name="connsiteY728" fmla="*/ 618269 h 1160647"/>
              <a:gd name="connsiteX729" fmla="*/ 2236783 w 6248967"/>
              <a:gd name="connsiteY729" fmla="*/ 618269 h 1160647"/>
              <a:gd name="connsiteX730" fmla="*/ 2245650 w 6248967"/>
              <a:gd name="connsiteY730" fmla="*/ 618269 h 1160647"/>
              <a:gd name="connsiteX731" fmla="*/ 2255783 w 6248967"/>
              <a:gd name="connsiteY731" fmla="*/ 661504 h 1160647"/>
              <a:gd name="connsiteX732" fmla="*/ 2256796 w 6248967"/>
              <a:gd name="connsiteY732" fmla="*/ 661504 h 1160647"/>
              <a:gd name="connsiteX733" fmla="*/ 2263890 w 6248967"/>
              <a:gd name="connsiteY733" fmla="*/ 661504 h 1160647"/>
              <a:gd name="connsiteX734" fmla="*/ 2263890 w 6248967"/>
              <a:gd name="connsiteY734" fmla="*/ 700416 h 1160647"/>
              <a:gd name="connsiteX735" fmla="*/ 2265663 w 6248967"/>
              <a:gd name="connsiteY735" fmla="*/ 700416 h 1160647"/>
              <a:gd name="connsiteX736" fmla="*/ 2278077 w 6248967"/>
              <a:gd name="connsiteY736" fmla="*/ 700416 h 1160647"/>
              <a:gd name="connsiteX737" fmla="*/ 2278077 w 6248967"/>
              <a:gd name="connsiteY737" fmla="*/ 702578 h 1160647"/>
              <a:gd name="connsiteX738" fmla="*/ 2278077 w 6248967"/>
              <a:gd name="connsiteY738" fmla="*/ 717710 h 1160647"/>
              <a:gd name="connsiteX739" fmla="*/ 2282130 w 6248967"/>
              <a:gd name="connsiteY739" fmla="*/ 715549 h 1160647"/>
              <a:gd name="connsiteX740" fmla="*/ 2282130 w 6248967"/>
              <a:gd name="connsiteY740" fmla="*/ 700416 h 1160647"/>
              <a:gd name="connsiteX741" fmla="*/ 2283650 w 6248967"/>
              <a:gd name="connsiteY741" fmla="*/ 700416 h 1160647"/>
              <a:gd name="connsiteX742" fmla="*/ 2294290 w 6248967"/>
              <a:gd name="connsiteY742" fmla="*/ 700416 h 1160647"/>
              <a:gd name="connsiteX743" fmla="*/ 2294290 w 6248967"/>
              <a:gd name="connsiteY743" fmla="*/ 702037 h 1160647"/>
              <a:gd name="connsiteX744" fmla="*/ 2294290 w 6248967"/>
              <a:gd name="connsiteY744" fmla="*/ 713387 h 1160647"/>
              <a:gd name="connsiteX745" fmla="*/ 2324691 w 6248967"/>
              <a:gd name="connsiteY745" fmla="*/ 713387 h 1160647"/>
              <a:gd name="connsiteX746" fmla="*/ 2324691 w 6248967"/>
              <a:gd name="connsiteY746" fmla="*/ 676637 h 1160647"/>
              <a:gd name="connsiteX747" fmla="*/ 2325957 w 6248967"/>
              <a:gd name="connsiteY747" fmla="*/ 676637 h 1160647"/>
              <a:gd name="connsiteX748" fmla="*/ 2334824 w 6248967"/>
              <a:gd name="connsiteY748" fmla="*/ 676637 h 1160647"/>
              <a:gd name="connsiteX749" fmla="*/ 2334824 w 6248967"/>
              <a:gd name="connsiteY749" fmla="*/ 698254 h 1160647"/>
              <a:gd name="connsiteX750" fmla="*/ 2336851 w 6248967"/>
              <a:gd name="connsiteY750" fmla="*/ 665828 h 1160647"/>
              <a:gd name="connsiteX751" fmla="*/ 2359144 w 6248967"/>
              <a:gd name="connsiteY751" fmla="*/ 665828 h 1160647"/>
              <a:gd name="connsiteX752" fmla="*/ 2359144 w 6248967"/>
              <a:gd name="connsiteY752" fmla="*/ 664206 h 1160647"/>
              <a:gd name="connsiteX753" fmla="*/ 2359144 w 6248967"/>
              <a:gd name="connsiteY753" fmla="*/ 652857 h 1160647"/>
              <a:gd name="connsiteX754" fmla="*/ 2359904 w 6248967"/>
              <a:gd name="connsiteY754" fmla="*/ 652857 h 1160647"/>
              <a:gd name="connsiteX755" fmla="*/ 2365224 w 6248967"/>
              <a:gd name="connsiteY755" fmla="*/ 652857 h 1160647"/>
              <a:gd name="connsiteX756" fmla="*/ 2365224 w 6248967"/>
              <a:gd name="connsiteY756" fmla="*/ 650966 h 1160647"/>
              <a:gd name="connsiteX757" fmla="*/ 2365224 w 6248967"/>
              <a:gd name="connsiteY757" fmla="*/ 637725 h 1160647"/>
              <a:gd name="connsiteX758" fmla="*/ 2369278 w 6248967"/>
              <a:gd name="connsiteY758" fmla="*/ 644210 h 1160647"/>
              <a:gd name="connsiteX759" fmla="*/ 2371558 w 6248967"/>
              <a:gd name="connsiteY759" fmla="*/ 644210 h 1160647"/>
              <a:gd name="connsiteX760" fmla="*/ 2387518 w 6248967"/>
              <a:gd name="connsiteY760" fmla="*/ 644210 h 1160647"/>
              <a:gd name="connsiteX761" fmla="*/ 2387518 w 6248967"/>
              <a:gd name="connsiteY761" fmla="*/ 643399 h 1160647"/>
              <a:gd name="connsiteX762" fmla="*/ 2387518 w 6248967"/>
              <a:gd name="connsiteY762" fmla="*/ 637725 h 1160647"/>
              <a:gd name="connsiteX763" fmla="*/ 2388278 w 6248967"/>
              <a:gd name="connsiteY763" fmla="*/ 637725 h 1160647"/>
              <a:gd name="connsiteX764" fmla="*/ 2393598 w 6248967"/>
              <a:gd name="connsiteY764" fmla="*/ 637725 h 1160647"/>
              <a:gd name="connsiteX765" fmla="*/ 2393598 w 6248967"/>
              <a:gd name="connsiteY765" fmla="*/ 639076 h 1160647"/>
              <a:gd name="connsiteX766" fmla="*/ 2393598 w 6248967"/>
              <a:gd name="connsiteY766" fmla="*/ 648534 h 1160647"/>
              <a:gd name="connsiteX767" fmla="*/ 2432105 w 6248967"/>
              <a:gd name="connsiteY767" fmla="*/ 648534 h 1160647"/>
              <a:gd name="connsiteX768" fmla="*/ 2432105 w 6248967"/>
              <a:gd name="connsiteY768" fmla="*/ 786887 h 1160647"/>
              <a:gd name="connsiteX769" fmla="*/ 2433625 w 6248967"/>
              <a:gd name="connsiteY769" fmla="*/ 786887 h 1160647"/>
              <a:gd name="connsiteX770" fmla="*/ 2444265 w 6248967"/>
              <a:gd name="connsiteY770" fmla="*/ 786887 h 1160647"/>
              <a:gd name="connsiteX771" fmla="*/ 2444265 w 6248967"/>
              <a:gd name="connsiteY771" fmla="*/ 773917 h 1160647"/>
              <a:gd name="connsiteX772" fmla="*/ 2448319 w 6248967"/>
              <a:gd name="connsiteY772" fmla="*/ 773917 h 1160647"/>
              <a:gd name="connsiteX773" fmla="*/ 2448319 w 6248967"/>
              <a:gd name="connsiteY773" fmla="*/ 786887 h 1160647"/>
              <a:gd name="connsiteX774" fmla="*/ 2478719 w 6248967"/>
              <a:gd name="connsiteY774" fmla="*/ 786887 h 1160647"/>
              <a:gd name="connsiteX775" fmla="*/ 2478719 w 6248967"/>
              <a:gd name="connsiteY775" fmla="*/ 756622 h 1160647"/>
              <a:gd name="connsiteX776" fmla="*/ 2490879 w 6248967"/>
              <a:gd name="connsiteY776" fmla="*/ 756622 h 1160647"/>
              <a:gd name="connsiteX777" fmla="*/ 2503039 w 6248967"/>
              <a:gd name="connsiteY777" fmla="*/ 754461 h 1160647"/>
              <a:gd name="connsiteX778" fmla="*/ 2507093 w 6248967"/>
              <a:gd name="connsiteY778" fmla="*/ 756622 h 1160647"/>
              <a:gd name="connsiteX779" fmla="*/ 2517226 w 6248967"/>
              <a:gd name="connsiteY779" fmla="*/ 756622 h 1160647"/>
              <a:gd name="connsiteX780" fmla="*/ 2517226 w 6248967"/>
              <a:gd name="connsiteY780" fmla="*/ 786887 h 1160647"/>
              <a:gd name="connsiteX781" fmla="*/ 2525333 w 6248967"/>
              <a:gd name="connsiteY781" fmla="*/ 786887 h 1160647"/>
              <a:gd name="connsiteX782" fmla="*/ 2525333 w 6248967"/>
              <a:gd name="connsiteY782" fmla="*/ 804182 h 1160647"/>
              <a:gd name="connsiteX783" fmla="*/ 2534669 w 6248967"/>
              <a:gd name="connsiteY783" fmla="*/ 805087 h 1160647"/>
              <a:gd name="connsiteX784" fmla="*/ 2547627 w 6248967"/>
              <a:gd name="connsiteY784" fmla="*/ 805087 h 1160647"/>
              <a:gd name="connsiteX785" fmla="*/ 2547627 w 6248967"/>
              <a:gd name="connsiteY785" fmla="*/ 789049 h 1160647"/>
              <a:gd name="connsiteX786" fmla="*/ 2615583 w 6248967"/>
              <a:gd name="connsiteY786" fmla="*/ 789049 h 1160647"/>
              <a:gd name="connsiteX787" fmla="*/ 2615583 w 6248967"/>
              <a:gd name="connsiteY787" fmla="*/ 703796 h 1160647"/>
              <a:gd name="connsiteX788" fmla="*/ 2687591 w 6248967"/>
              <a:gd name="connsiteY788" fmla="*/ 703796 h 1160647"/>
              <a:gd name="connsiteX789" fmla="*/ 2687591 w 6248967"/>
              <a:gd name="connsiteY789" fmla="*/ 782564 h 1160647"/>
              <a:gd name="connsiteX790" fmla="*/ 2689495 w 6248967"/>
              <a:gd name="connsiteY790" fmla="*/ 782564 h 1160647"/>
              <a:gd name="connsiteX791" fmla="*/ 2690737 w 6248967"/>
              <a:gd name="connsiteY791" fmla="*/ 805087 h 1160647"/>
              <a:gd name="connsiteX792" fmla="*/ 2700413 w 6248967"/>
              <a:gd name="connsiteY792" fmla="*/ 805087 h 1160647"/>
              <a:gd name="connsiteX793" fmla="*/ 2701655 w 6248967"/>
              <a:gd name="connsiteY793" fmla="*/ 782564 h 1160647"/>
              <a:gd name="connsiteX794" fmla="*/ 2707735 w 6248967"/>
              <a:gd name="connsiteY794" fmla="*/ 782564 h 1160647"/>
              <a:gd name="connsiteX795" fmla="*/ 2708977 w 6248967"/>
              <a:gd name="connsiteY795" fmla="*/ 805087 h 1160647"/>
              <a:gd name="connsiteX796" fmla="*/ 2759599 w 6248967"/>
              <a:gd name="connsiteY796" fmla="*/ 805087 h 1160647"/>
              <a:gd name="connsiteX797" fmla="*/ 2759599 w 6248967"/>
              <a:gd name="connsiteY797" fmla="*/ 642059 h 1160647"/>
              <a:gd name="connsiteX798" fmla="*/ 2956926 w 6248967"/>
              <a:gd name="connsiteY798" fmla="*/ 642059 h 1160647"/>
              <a:gd name="connsiteX799" fmla="*/ 2956926 w 6248967"/>
              <a:gd name="connsiteY799" fmla="*/ 805087 h 1160647"/>
              <a:gd name="connsiteX800" fmla="*/ 2975623 w 6248967"/>
              <a:gd name="connsiteY800" fmla="*/ 805087 h 1160647"/>
              <a:gd name="connsiteX801" fmla="*/ 2975623 w 6248967"/>
              <a:gd name="connsiteY801" fmla="*/ 722394 h 1160647"/>
              <a:gd name="connsiteX802" fmla="*/ 3070743 w 6248967"/>
              <a:gd name="connsiteY802" fmla="*/ 722394 h 1160647"/>
              <a:gd name="connsiteX803" fmla="*/ 3082673 w 6248967"/>
              <a:gd name="connsiteY803" fmla="*/ 404253 h 1160647"/>
              <a:gd name="connsiteX804" fmla="*/ 3070513 w 6248967"/>
              <a:gd name="connsiteY804" fmla="*/ 382635 h 1160647"/>
              <a:gd name="connsiteX805" fmla="*/ 3064433 w 6248967"/>
              <a:gd name="connsiteY805" fmla="*/ 378311 h 1160647"/>
              <a:gd name="connsiteX806" fmla="*/ 3072540 w 6248967"/>
              <a:gd name="connsiteY806" fmla="*/ 354532 h 1160647"/>
              <a:gd name="connsiteX807" fmla="*/ 3072540 w 6248967"/>
              <a:gd name="connsiteY807" fmla="*/ 337238 h 1160647"/>
              <a:gd name="connsiteX808" fmla="*/ 3086727 w 6248967"/>
              <a:gd name="connsiteY808" fmla="*/ 337238 h 1160647"/>
              <a:gd name="connsiteX809" fmla="*/ 3086727 w 6248967"/>
              <a:gd name="connsiteY809" fmla="*/ 315620 h 1160647"/>
              <a:gd name="connsiteX810" fmla="*/ 3088753 w 6248967"/>
              <a:gd name="connsiteY810" fmla="*/ 311296 h 1160647"/>
              <a:gd name="connsiteX811" fmla="*/ 3088753 w 6248967"/>
              <a:gd name="connsiteY811" fmla="*/ 233472 h 1160647"/>
              <a:gd name="connsiteX812" fmla="*/ 3086727 w 6248967"/>
              <a:gd name="connsiteY812" fmla="*/ 226987 h 1160647"/>
              <a:gd name="connsiteX813" fmla="*/ 3092807 w 6248967"/>
              <a:gd name="connsiteY813" fmla="*/ 220501 h 1160647"/>
              <a:gd name="connsiteX814" fmla="*/ 3092807 w 6248967"/>
              <a:gd name="connsiteY814" fmla="*/ 162133 h 1160647"/>
              <a:gd name="connsiteX815" fmla="*/ 3094833 w 6248967"/>
              <a:gd name="connsiteY815" fmla="*/ 157810 h 1160647"/>
              <a:gd name="connsiteX816" fmla="*/ 3094833 w 6248967"/>
              <a:gd name="connsiteY816" fmla="*/ 101604 h 1160647"/>
              <a:gd name="connsiteX817" fmla="*/ 3096860 w 6248967"/>
              <a:gd name="connsiteY817" fmla="*/ 82148 h 1160647"/>
              <a:gd name="connsiteX818" fmla="*/ 3100914 w 6248967"/>
              <a:gd name="connsiteY818" fmla="*/ 99442 h 1160647"/>
              <a:gd name="connsiteX819" fmla="*/ 3102940 w 6248967"/>
              <a:gd name="connsiteY819" fmla="*/ 157810 h 1160647"/>
              <a:gd name="connsiteX820" fmla="*/ 3104967 w 6248967"/>
              <a:gd name="connsiteY820" fmla="*/ 220501 h 1160647"/>
              <a:gd name="connsiteX821" fmla="*/ 3111047 w 6248967"/>
              <a:gd name="connsiteY821" fmla="*/ 226987 h 1160647"/>
              <a:gd name="connsiteX822" fmla="*/ 3109020 w 6248967"/>
              <a:gd name="connsiteY822" fmla="*/ 233472 h 1160647"/>
              <a:gd name="connsiteX823" fmla="*/ 3109020 w 6248967"/>
              <a:gd name="connsiteY823" fmla="*/ 311296 h 1160647"/>
              <a:gd name="connsiteX824" fmla="*/ 3111047 w 6248967"/>
              <a:gd name="connsiteY824" fmla="*/ 315620 h 1160647"/>
              <a:gd name="connsiteX825" fmla="*/ 3111047 w 6248967"/>
              <a:gd name="connsiteY825" fmla="*/ 337238 h 1160647"/>
              <a:gd name="connsiteX826" fmla="*/ 3125234 w 6248967"/>
              <a:gd name="connsiteY826" fmla="*/ 337238 h 1160647"/>
              <a:gd name="connsiteX827" fmla="*/ 3125234 w 6248967"/>
              <a:gd name="connsiteY827" fmla="*/ 354532 h 1160647"/>
              <a:gd name="connsiteX828" fmla="*/ 3133341 w 6248967"/>
              <a:gd name="connsiteY828" fmla="*/ 378311 h 1160647"/>
              <a:gd name="connsiteX829" fmla="*/ 3127261 w 6248967"/>
              <a:gd name="connsiteY829" fmla="*/ 382635 h 1160647"/>
              <a:gd name="connsiteX830" fmla="*/ 3115100 w 6248967"/>
              <a:gd name="connsiteY830" fmla="*/ 404253 h 1160647"/>
              <a:gd name="connsiteX831" fmla="*/ 3123207 w 6248967"/>
              <a:gd name="connsiteY831" fmla="*/ 657181 h 1160647"/>
              <a:gd name="connsiteX832" fmla="*/ 3188061 w 6248967"/>
              <a:gd name="connsiteY832" fmla="*/ 657181 h 1160647"/>
              <a:gd name="connsiteX833" fmla="*/ 3188061 w 6248967"/>
              <a:gd name="connsiteY833" fmla="*/ 732843 h 1160647"/>
              <a:gd name="connsiteX834" fmla="*/ 3196168 w 6248967"/>
              <a:gd name="connsiteY834" fmla="*/ 732843 h 1160647"/>
              <a:gd name="connsiteX835" fmla="*/ 3198195 w 6248967"/>
              <a:gd name="connsiteY835" fmla="*/ 726358 h 1160647"/>
              <a:gd name="connsiteX836" fmla="*/ 3204275 w 6248967"/>
              <a:gd name="connsiteY836" fmla="*/ 726358 h 1160647"/>
              <a:gd name="connsiteX837" fmla="*/ 3206302 w 6248967"/>
              <a:gd name="connsiteY837" fmla="*/ 735005 h 1160647"/>
              <a:gd name="connsiteX838" fmla="*/ 3218462 w 6248967"/>
              <a:gd name="connsiteY838" fmla="*/ 735005 h 1160647"/>
              <a:gd name="connsiteX839" fmla="*/ 3218462 w 6248967"/>
              <a:gd name="connsiteY839" fmla="*/ 728519 h 1160647"/>
              <a:gd name="connsiteX840" fmla="*/ 3240755 w 6248967"/>
              <a:gd name="connsiteY840" fmla="*/ 728519 h 1160647"/>
              <a:gd name="connsiteX841" fmla="*/ 3240755 w 6248967"/>
              <a:gd name="connsiteY841" fmla="*/ 735005 h 1160647"/>
              <a:gd name="connsiteX842" fmla="*/ 3261022 w 6248967"/>
              <a:gd name="connsiteY842" fmla="*/ 735005 h 1160647"/>
              <a:gd name="connsiteX843" fmla="*/ 3261022 w 6248967"/>
              <a:gd name="connsiteY843" fmla="*/ 780402 h 1160647"/>
              <a:gd name="connsiteX844" fmla="*/ 3275209 w 6248967"/>
              <a:gd name="connsiteY844" fmla="*/ 780402 h 1160647"/>
              <a:gd name="connsiteX845" fmla="*/ 3275209 w 6248967"/>
              <a:gd name="connsiteY845" fmla="*/ 767431 h 1160647"/>
              <a:gd name="connsiteX846" fmla="*/ 3291423 w 6248967"/>
              <a:gd name="connsiteY846" fmla="*/ 767431 h 1160647"/>
              <a:gd name="connsiteX847" fmla="*/ 3291423 w 6248967"/>
              <a:gd name="connsiteY847" fmla="*/ 588004 h 1160647"/>
              <a:gd name="connsiteX848" fmla="*/ 3297503 w 6248967"/>
              <a:gd name="connsiteY848" fmla="*/ 581518 h 1160647"/>
              <a:gd name="connsiteX849" fmla="*/ 3370464 w 6248967"/>
              <a:gd name="connsiteY849" fmla="*/ 581518 h 1160647"/>
              <a:gd name="connsiteX850" fmla="*/ 3370464 w 6248967"/>
              <a:gd name="connsiteY850" fmla="*/ 590166 h 1160647"/>
              <a:gd name="connsiteX851" fmla="*/ 3380597 w 6248967"/>
              <a:gd name="connsiteY851" fmla="*/ 590166 h 1160647"/>
              <a:gd name="connsiteX852" fmla="*/ 3380597 w 6248967"/>
              <a:gd name="connsiteY852" fmla="*/ 704740 h 1160647"/>
              <a:gd name="connsiteX853" fmla="*/ 3402891 w 6248967"/>
              <a:gd name="connsiteY853" fmla="*/ 704740 h 1160647"/>
              <a:gd name="connsiteX854" fmla="*/ 3402891 w 6248967"/>
              <a:gd name="connsiteY854" fmla="*/ 637725 h 1160647"/>
              <a:gd name="connsiteX855" fmla="*/ 3429238 w 6248967"/>
              <a:gd name="connsiteY855" fmla="*/ 637725 h 1160647"/>
              <a:gd name="connsiteX856" fmla="*/ 3433291 w 6248967"/>
              <a:gd name="connsiteY856" fmla="*/ 633401 h 1160647"/>
              <a:gd name="connsiteX857" fmla="*/ 3441398 w 6248967"/>
              <a:gd name="connsiteY857" fmla="*/ 633401 h 1160647"/>
              <a:gd name="connsiteX858" fmla="*/ 3445451 w 6248967"/>
              <a:gd name="connsiteY858" fmla="*/ 637725 h 1160647"/>
              <a:gd name="connsiteX859" fmla="*/ 3467745 w 6248967"/>
              <a:gd name="connsiteY859" fmla="*/ 637725 h 1160647"/>
              <a:gd name="connsiteX860" fmla="*/ 3467745 w 6248967"/>
              <a:gd name="connsiteY860" fmla="*/ 520989 h 1160647"/>
              <a:gd name="connsiteX861" fmla="*/ 3524492 w 6248967"/>
              <a:gd name="connsiteY861" fmla="*/ 510180 h 1160647"/>
              <a:gd name="connsiteX862" fmla="*/ 3524492 w 6248967"/>
              <a:gd name="connsiteY862" fmla="*/ 511261 h 1160647"/>
              <a:gd name="connsiteX863" fmla="*/ 3524492 w 6248967"/>
              <a:gd name="connsiteY863" fmla="*/ 518827 h 1160647"/>
              <a:gd name="connsiteX864" fmla="*/ 3550839 w 6248967"/>
              <a:gd name="connsiteY864" fmla="*/ 518827 h 1160647"/>
              <a:gd name="connsiteX865" fmla="*/ 3550839 w 6248967"/>
              <a:gd name="connsiteY865" fmla="*/ 773917 h 1160647"/>
              <a:gd name="connsiteX866" fmla="*/ 3573133 w 6248967"/>
              <a:gd name="connsiteY866" fmla="*/ 773917 h 1160647"/>
              <a:gd name="connsiteX867" fmla="*/ 3573133 w 6248967"/>
              <a:gd name="connsiteY867" fmla="*/ 769593 h 1160647"/>
              <a:gd name="connsiteX868" fmla="*/ 3585293 w 6248967"/>
              <a:gd name="connsiteY868" fmla="*/ 769593 h 1160647"/>
              <a:gd name="connsiteX869" fmla="*/ 3585293 w 6248967"/>
              <a:gd name="connsiteY869" fmla="*/ 773917 h 1160647"/>
              <a:gd name="connsiteX870" fmla="*/ 3609613 w 6248967"/>
              <a:gd name="connsiteY870" fmla="*/ 773917 h 1160647"/>
              <a:gd name="connsiteX871" fmla="*/ 3609613 w 6248967"/>
              <a:gd name="connsiteY871" fmla="*/ 760946 h 1160647"/>
              <a:gd name="connsiteX872" fmla="*/ 3637987 w 6248967"/>
              <a:gd name="connsiteY872" fmla="*/ 760946 h 1160647"/>
              <a:gd name="connsiteX873" fmla="*/ 3650147 w 6248967"/>
              <a:gd name="connsiteY873" fmla="*/ 756622 h 1160647"/>
              <a:gd name="connsiteX874" fmla="*/ 3670414 w 6248967"/>
              <a:gd name="connsiteY874" fmla="*/ 760946 h 1160647"/>
              <a:gd name="connsiteX875" fmla="*/ 3670414 w 6248967"/>
              <a:gd name="connsiteY875" fmla="*/ 743652 h 1160647"/>
              <a:gd name="connsiteX876" fmla="*/ 3678521 w 6248967"/>
              <a:gd name="connsiteY876" fmla="*/ 743652 h 1160647"/>
              <a:gd name="connsiteX877" fmla="*/ 3678521 w 6248967"/>
              <a:gd name="connsiteY877" fmla="*/ 730681 h 1160647"/>
              <a:gd name="connsiteX878" fmla="*/ 3735268 w 6248967"/>
              <a:gd name="connsiteY878" fmla="*/ 730681 h 1160647"/>
              <a:gd name="connsiteX879" fmla="*/ 3735268 w 6248967"/>
              <a:gd name="connsiteY879" fmla="*/ 700416 h 1160647"/>
              <a:gd name="connsiteX880" fmla="*/ 3753508 w 6248967"/>
              <a:gd name="connsiteY880" fmla="*/ 700416 h 1160647"/>
              <a:gd name="connsiteX881" fmla="*/ 3753508 w 6248967"/>
              <a:gd name="connsiteY881" fmla="*/ 693931 h 1160647"/>
              <a:gd name="connsiteX882" fmla="*/ 3765668 w 6248967"/>
              <a:gd name="connsiteY882" fmla="*/ 693931 h 1160647"/>
              <a:gd name="connsiteX883" fmla="*/ 3765668 w 6248967"/>
              <a:gd name="connsiteY883" fmla="*/ 700416 h 1160647"/>
              <a:gd name="connsiteX884" fmla="*/ 3781882 w 6248967"/>
              <a:gd name="connsiteY884" fmla="*/ 700416 h 1160647"/>
              <a:gd name="connsiteX885" fmla="*/ 3781882 w 6248967"/>
              <a:gd name="connsiteY885" fmla="*/ 750137 h 1160647"/>
              <a:gd name="connsiteX886" fmla="*/ 3814309 w 6248967"/>
              <a:gd name="connsiteY886" fmla="*/ 750137 h 1160647"/>
              <a:gd name="connsiteX887" fmla="*/ 3814309 w 6248967"/>
              <a:gd name="connsiteY887" fmla="*/ 724196 h 1160647"/>
              <a:gd name="connsiteX888" fmla="*/ 3852816 w 6248967"/>
              <a:gd name="connsiteY888" fmla="*/ 724196 h 1160647"/>
              <a:gd name="connsiteX889" fmla="*/ 3852816 w 6248967"/>
              <a:gd name="connsiteY889" fmla="*/ 693931 h 1160647"/>
              <a:gd name="connsiteX890" fmla="*/ 3901457 w 6248967"/>
              <a:gd name="connsiteY890" fmla="*/ 693931 h 1160647"/>
              <a:gd name="connsiteX891" fmla="*/ 3901457 w 6248967"/>
              <a:gd name="connsiteY891" fmla="*/ 805087 h 1160647"/>
              <a:gd name="connsiteX892" fmla="*/ 3901457 w 6248967"/>
              <a:gd name="connsiteY892" fmla="*/ 818866 h 1160647"/>
              <a:gd name="connsiteX893" fmla="*/ 3967332 w 6248967"/>
              <a:gd name="connsiteY893" fmla="*/ 818866 h 1160647"/>
              <a:gd name="connsiteX894" fmla="*/ 3967332 w 6248967"/>
              <a:gd name="connsiteY894" fmla="*/ 924638 h 1160647"/>
              <a:gd name="connsiteX895" fmla="*/ 3967332 w 6248967"/>
              <a:gd name="connsiteY895" fmla="*/ 1030409 h 1160647"/>
              <a:gd name="connsiteX896" fmla="*/ 3967332 w 6248967"/>
              <a:gd name="connsiteY896" fmla="*/ 1160647 h 1160647"/>
              <a:gd name="connsiteX897" fmla="*/ 3901457 w 6248967"/>
              <a:gd name="connsiteY897" fmla="*/ 1160647 h 1160647"/>
              <a:gd name="connsiteX898" fmla="*/ 3730337 w 6248967"/>
              <a:gd name="connsiteY898" fmla="*/ 1160647 h 1160647"/>
              <a:gd name="connsiteX899" fmla="*/ 1373612 w 6248967"/>
              <a:gd name="connsiteY899" fmla="*/ 1160647 h 1160647"/>
              <a:gd name="connsiteX900" fmla="*/ 1200143 w 6248967"/>
              <a:gd name="connsiteY900" fmla="*/ 1160647 h 1160647"/>
              <a:gd name="connsiteX901" fmla="*/ 1088349 w 6248967"/>
              <a:gd name="connsiteY901" fmla="*/ 1160647 h 1160647"/>
              <a:gd name="connsiteX902" fmla="*/ 1036189 w 6248967"/>
              <a:gd name="connsiteY902" fmla="*/ 1160647 h 1160647"/>
              <a:gd name="connsiteX903" fmla="*/ 0 w 6248967"/>
              <a:gd name="connsiteY903" fmla="*/ 1160647 h 1160647"/>
              <a:gd name="connsiteX904" fmla="*/ 45065 w 6248967"/>
              <a:gd name="connsiteY904" fmla="*/ 1082592 h 1160647"/>
              <a:gd name="connsiteX905" fmla="*/ 85243 w 6248967"/>
              <a:gd name="connsiteY905" fmla="*/ 1079284 h 1160647"/>
              <a:gd name="connsiteX906" fmla="*/ 85243 w 6248967"/>
              <a:gd name="connsiteY906" fmla="*/ 1046739 h 1160647"/>
              <a:gd name="connsiteX907" fmla="*/ 129823 w 6248967"/>
              <a:gd name="connsiteY907" fmla="*/ 1046739 h 1160647"/>
              <a:gd name="connsiteX908" fmla="*/ 129823 w 6248967"/>
              <a:gd name="connsiteY908" fmla="*/ 1028142 h 1160647"/>
              <a:gd name="connsiteX909" fmla="*/ 223442 w 6248967"/>
              <a:gd name="connsiteY909" fmla="*/ 1028142 h 1160647"/>
              <a:gd name="connsiteX910" fmla="*/ 223442 w 6248967"/>
              <a:gd name="connsiteY910" fmla="*/ 1039765 h 1160647"/>
              <a:gd name="connsiteX911" fmla="*/ 283625 w 6248967"/>
              <a:gd name="connsiteY911" fmla="*/ 1039765 h 1160647"/>
              <a:gd name="connsiteX912" fmla="*/ 283625 w 6248967"/>
              <a:gd name="connsiteY912" fmla="*/ 1046739 h 1160647"/>
              <a:gd name="connsiteX913" fmla="*/ 301457 w 6248967"/>
              <a:gd name="connsiteY913" fmla="*/ 1046739 h 1160647"/>
              <a:gd name="connsiteX914" fmla="*/ 301457 w 6248967"/>
              <a:gd name="connsiteY914" fmla="*/ 1053713 h 1160647"/>
              <a:gd name="connsiteX915" fmla="*/ 317060 w 6248967"/>
              <a:gd name="connsiteY915" fmla="*/ 1053713 h 1160647"/>
              <a:gd name="connsiteX916" fmla="*/ 317060 w 6248967"/>
              <a:gd name="connsiteY916" fmla="*/ 949104 h 1160647"/>
              <a:gd name="connsiteX917" fmla="*/ 363870 w 6248967"/>
              <a:gd name="connsiteY917" fmla="*/ 935156 h 1160647"/>
              <a:gd name="connsiteX918" fmla="*/ 450801 w 6248967"/>
              <a:gd name="connsiteY918" fmla="*/ 935156 h 1160647"/>
              <a:gd name="connsiteX919" fmla="*/ 450801 w 6248967"/>
              <a:gd name="connsiteY919" fmla="*/ 767782 h 1160647"/>
              <a:gd name="connsiteX920" fmla="*/ 475320 w 6248967"/>
              <a:gd name="connsiteY920" fmla="*/ 756158 h 1160647"/>
              <a:gd name="connsiteX921" fmla="*/ 582313 w 6248967"/>
              <a:gd name="connsiteY921" fmla="*/ 737561 h 1160647"/>
              <a:gd name="connsiteX922" fmla="*/ 620206 w 6248967"/>
              <a:gd name="connsiteY922" fmla="*/ 749184 h 1160647"/>
              <a:gd name="connsiteX923" fmla="*/ 626893 w 6248967"/>
              <a:gd name="connsiteY923" fmla="*/ 756158 h 1160647"/>
              <a:gd name="connsiteX924" fmla="*/ 626893 w 6248967"/>
              <a:gd name="connsiteY924" fmla="*/ 1067661 h 1160647"/>
              <a:gd name="connsiteX925" fmla="*/ 642496 w 6248967"/>
              <a:gd name="connsiteY925" fmla="*/ 1067661 h 1160647"/>
              <a:gd name="connsiteX926" fmla="*/ 642496 w 6248967"/>
              <a:gd name="connsiteY926" fmla="*/ 942130 h 1160647"/>
              <a:gd name="connsiteX927" fmla="*/ 655870 w 6248967"/>
              <a:gd name="connsiteY927" fmla="*/ 942130 h 1160647"/>
              <a:gd name="connsiteX928" fmla="*/ 655870 w 6248967"/>
              <a:gd name="connsiteY928" fmla="*/ 930507 h 1160647"/>
              <a:gd name="connsiteX929" fmla="*/ 669244 w 6248967"/>
              <a:gd name="connsiteY929" fmla="*/ 923533 h 1160647"/>
              <a:gd name="connsiteX930" fmla="*/ 680389 w 6248967"/>
              <a:gd name="connsiteY930" fmla="*/ 923533 h 1160647"/>
              <a:gd name="connsiteX931" fmla="*/ 680389 w 6248967"/>
              <a:gd name="connsiteY931" fmla="*/ 911910 h 1160647"/>
              <a:gd name="connsiteX932" fmla="*/ 689305 w 6248967"/>
              <a:gd name="connsiteY932" fmla="*/ 904936 h 1160647"/>
              <a:gd name="connsiteX933" fmla="*/ 711596 w 6248967"/>
              <a:gd name="connsiteY933" fmla="*/ 904936 h 1160647"/>
              <a:gd name="connsiteX934" fmla="*/ 711596 w 6248967"/>
              <a:gd name="connsiteY934" fmla="*/ 942130 h 1160647"/>
              <a:gd name="connsiteX935" fmla="*/ 758405 w 6248967"/>
              <a:gd name="connsiteY935" fmla="*/ 942130 h 1160647"/>
              <a:gd name="connsiteX936" fmla="*/ 758405 w 6248967"/>
              <a:gd name="connsiteY936" fmla="*/ 1072311 h 1160647"/>
              <a:gd name="connsiteX937" fmla="*/ 776237 w 6248967"/>
              <a:gd name="connsiteY937" fmla="*/ 1072311 h 1160647"/>
              <a:gd name="connsiteX938" fmla="*/ 794069 w 6248967"/>
              <a:gd name="connsiteY938" fmla="*/ 1065337 h 1160647"/>
              <a:gd name="connsiteX939" fmla="*/ 794069 w 6248967"/>
              <a:gd name="connsiteY939" fmla="*/ 1056038 h 1160647"/>
              <a:gd name="connsiteX940" fmla="*/ 787382 w 6248967"/>
              <a:gd name="connsiteY940" fmla="*/ 1053713 h 1160647"/>
              <a:gd name="connsiteX941" fmla="*/ 787382 w 6248967"/>
              <a:gd name="connsiteY941" fmla="*/ 1046739 h 1160647"/>
              <a:gd name="connsiteX942" fmla="*/ 794069 w 6248967"/>
              <a:gd name="connsiteY942" fmla="*/ 1042090 h 1160647"/>
              <a:gd name="connsiteX943" fmla="*/ 794069 w 6248967"/>
              <a:gd name="connsiteY943" fmla="*/ 990948 h 1160647"/>
              <a:gd name="connsiteX944" fmla="*/ 787382 w 6248967"/>
              <a:gd name="connsiteY944" fmla="*/ 988623 h 1160647"/>
              <a:gd name="connsiteX945" fmla="*/ 787382 w 6248967"/>
              <a:gd name="connsiteY945" fmla="*/ 981649 h 1160647"/>
              <a:gd name="connsiteX946" fmla="*/ 794069 w 6248967"/>
              <a:gd name="connsiteY946" fmla="*/ 977000 h 1160647"/>
              <a:gd name="connsiteX947" fmla="*/ 798527 w 6248967"/>
              <a:gd name="connsiteY947" fmla="*/ 972351 h 1160647"/>
              <a:gd name="connsiteX948" fmla="*/ 798527 w 6248967"/>
              <a:gd name="connsiteY948" fmla="*/ 963052 h 1160647"/>
              <a:gd name="connsiteX949" fmla="*/ 794069 w 6248967"/>
              <a:gd name="connsiteY949" fmla="*/ 963052 h 1160647"/>
              <a:gd name="connsiteX950" fmla="*/ 794069 w 6248967"/>
              <a:gd name="connsiteY950" fmla="*/ 956078 h 1160647"/>
              <a:gd name="connsiteX951" fmla="*/ 800756 w 6248967"/>
              <a:gd name="connsiteY951" fmla="*/ 951429 h 1160647"/>
              <a:gd name="connsiteX952" fmla="*/ 836420 w 6248967"/>
              <a:gd name="connsiteY952" fmla="*/ 886339 h 1160647"/>
              <a:gd name="connsiteX953" fmla="*/ 831962 w 6248967"/>
              <a:gd name="connsiteY953" fmla="*/ 884014 h 1160647"/>
              <a:gd name="connsiteX954" fmla="*/ 831962 w 6248967"/>
              <a:gd name="connsiteY954" fmla="*/ 877040 h 1160647"/>
              <a:gd name="connsiteX955" fmla="*/ 838649 w 6248967"/>
              <a:gd name="connsiteY955" fmla="*/ 874715 h 1160647"/>
              <a:gd name="connsiteX956" fmla="*/ 838649 w 6248967"/>
              <a:gd name="connsiteY956" fmla="*/ 865417 h 1160647"/>
              <a:gd name="connsiteX957" fmla="*/ 843107 w 6248967"/>
              <a:gd name="connsiteY957" fmla="*/ 865417 h 1160647"/>
              <a:gd name="connsiteX958" fmla="*/ 843107 w 6248967"/>
              <a:gd name="connsiteY958" fmla="*/ 844495 h 1160647"/>
              <a:gd name="connsiteX959" fmla="*/ 838649 w 6248967"/>
              <a:gd name="connsiteY959" fmla="*/ 844495 h 1160647"/>
              <a:gd name="connsiteX960" fmla="*/ 838649 w 6248967"/>
              <a:gd name="connsiteY960" fmla="*/ 839846 h 1160647"/>
              <a:gd name="connsiteX961" fmla="*/ 843107 w 6248967"/>
              <a:gd name="connsiteY961" fmla="*/ 837521 h 1160647"/>
              <a:gd name="connsiteX962" fmla="*/ 854252 w 6248967"/>
              <a:gd name="connsiteY962" fmla="*/ 821248 h 1160647"/>
              <a:gd name="connsiteX963" fmla="*/ 856481 w 6248967"/>
              <a:gd name="connsiteY963" fmla="*/ 811950 h 1160647"/>
              <a:gd name="connsiteX964" fmla="*/ 856481 w 6248967"/>
              <a:gd name="connsiteY964" fmla="*/ 786379 h 1160647"/>
              <a:gd name="connsiteX965" fmla="*/ 856760 w 6248967"/>
              <a:gd name="connsiteY965" fmla="*/ 785507 h 1160647"/>
              <a:gd name="connsiteX966" fmla="*/ 858710 w 6248967"/>
              <a:gd name="connsiteY966" fmla="*/ 779405 h 1160647"/>
              <a:gd name="connsiteX967" fmla="*/ 858989 w 6248967"/>
              <a:gd name="connsiteY967" fmla="*/ 780277 h 1160647"/>
              <a:gd name="connsiteX968" fmla="*/ 860939 w 6248967"/>
              <a:gd name="connsiteY968" fmla="*/ 786379 h 1160647"/>
              <a:gd name="connsiteX969" fmla="*/ 863168 w 6248967"/>
              <a:gd name="connsiteY969" fmla="*/ 811950 h 1160647"/>
              <a:gd name="connsiteX970" fmla="*/ 863168 w 6248967"/>
              <a:gd name="connsiteY970" fmla="*/ 818924 h 1160647"/>
              <a:gd name="connsiteX971" fmla="*/ 874314 w 6248967"/>
              <a:gd name="connsiteY971" fmla="*/ 837521 h 1160647"/>
              <a:gd name="connsiteX972" fmla="*/ 878772 w 6248967"/>
              <a:gd name="connsiteY972" fmla="*/ 839846 h 1160647"/>
              <a:gd name="connsiteX973" fmla="*/ 878772 w 6248967"/>
              <a:gd name="connsiteY973" fmla="*/ 844495 h 1160647"/>
              <a:gd name="connsiteX974" fmla="*/ 876543 w 6248967"/>
              <a:gd name="connsiteY974" fmla="*/ 865417 h 1160647"/>
              <a:gd name="connsiteX975" fmla="*/ 881001 w 6248967"/>
              <a:gd name="connsiteY975" fmla="*/ 874715 h 1160647"/>
              <a:gd name="connsiteX976" fmla="*/ 885459 w 6248967"/>
              <a:gd name="connsiteY976" fmla="*/ 877040 h 1160647"/>
              <a:gd name="connsiteX977" fmla="*/ 885459 w 6248967"/>
              <a:gd name="connsiteY977" fmla="*/ 884014 h 1160647"/>
              <a:gd name="connsiteX978" fmla="*/ 881001 w 6248967"/>
              <a:gd name="connsiteY978" fmla="*/ 886339 h 1160647"/>
              <a:gd name="connsiteX979" fmla="*/ 907192 w 6248967"/>
              <a:gd name="connsiteY979" fmla="*/ 913654 h 1160647"/>
              <a:gd name="connsiteX980" fmla="*/ 907615 w 6248967"/>
              <a:gd name="connsiteY980" fmla="*/ 915339 h 1160647"/>
              <a:gd name="connsiteX981" fmla="*/ 953954 w 6248967"/>
              <a:gd name="connsiteY981" fmla="*/ 915339 h 1160647"/>
              <a:gd name="connsiteX982" fmla="*/ 990768 w 6248967"/>
              <a:gd name="connsiteY982" fmla="*/ 907956 h 1160647"/>
              <a:gd name="connsiteX983" fmla="*/ 990768 w 6248967"/>
              <a:gd name="connsiteY983" fmla="*/ 886329 h 1160647"/>
              <a:gd name="connsiteX984" fmla="*/ 942487 w 6248967"/>
              <a:gd name="connsiteY984" fmla="*/ 886329 h 1160647"/>
              <a:gd name="connsiteX985" fmla="*/ 942487 w 6248967"/>
              <a:gd name="connsiteY985" fmla="*/ 724196 h 1160647"/>
              <a:gd name="connsiteX986" fmla="*/ 962754 w 6248967"/>
              <a:gd name="connsiteY986" fmla="*/ 724196 h 1160647"/>
              <a:gd name="connsiteX987" fmla="*/ 963261 w 6248967"/>
              <a:gd name="connsiteY987" fmla="*/ 723115 h 1160647"/>
              <a:gd name="connsiteX988" fmla="*/ 966807 w 6248967"/>
              <a:gd name="connsiteY988" fmla="*/ 715549 h 1160647"/>
              <a:gd name="connsiteX989" fmla="*/ 968581 w 6248967"/>
              <a:gd name="connsiteY989" fmla="*/ 715819 h 1160647"/>
              <a:gd name="connsiteX990" fmla="*/ 980994 w 6248967"/>
              <a:gd name="connsiteY990" fmla="*/ 717710 h 1160647"/>
              <a:gd name="connsiteX991" fmla="*/ 981501 w 6248967"/>
              <a:gd name="connsiteY991" fmla="*/ 719062 h 1160647"/>
              <a:gd name="connsiteX992" fmla="*/ 985047 w 6248967"/>
              <a:gd name="connsiteY992" fmla="*/ 728519 h 1160647"/>
              <a:gd name="connsiteX993" fmla="*/ 1011394 w 6248967"/>
              <a:gd name="connsiteY993" fmla="*/ 730681 h 1160647"/>
              <a:gd name="connsiteX994" fmla="*/ 1011394 w 6248967"/>
              <a:gd name="connsiteY994" fmla="*/ 607460 h 1160647"/>
              <a:gd name="connsiteX995" fmla="*/ 1013421 w 6248967"/>
              <a:gd name="connsiteY995" fmla="*/ 607460 h 1160647"/>
              <a:gd name="connsiteX996" fmla="*/ 1027608 w 6248967"/>
              <a:gd name="connsiteY996" fmla="*/ 607460 h 1160647"/>
              <a:gd name="connsiteX997" fmla="*/ 1027608 w 6248967"/>
              <a:gd name="connsiteY997" fmla="*/ 471268 h 1160647"/>
              <a:gd name="connsiteX998" fmla="*/ 1029381 w 6248967"/>
              <a:gd name="connsiteY998" fmla="*/ 471268 h 1160647"/>
              <a:gd name="connsiteX999" fmla="*/ 1041795 w 6248967"/>
              <a:gd name="connsiteY999" fmla="*/ 471268 h 1160647"/>
              <a:gd name="connsiteX1000" fmla="*/ 1041795 w 6248967"/>
              <a:gd name="connsiteY1000" fmla="*/ 356694 h 1160647"/>
              <a:gd name="connsiteX1001" fmla="*/ 1045848 w 6248967"/>
              <a:gd name="connsiteY1001" fmla="*/ 328590 h 1160647"/>
              <a:gd name="connsiteX1002" fmla="*/ 1047875 w 6248967"/>
              <a:gd name="connsiteY1002" fmla="*/ 328590 h 1160647"/>
              <a:gd name="connsiteX1003" fmla="*/ 1062062 w 6248967"/>
              <a:gd name="connsiteY1003" fmla="*/ 328590 h 1160647"/>
              <a:gd name="connsiteX1004" fmla="*/ 1098542 w 6248967"/>
              <a:gd name="connsiteY1004" fmla="*/ 246443 h 1160647"/>
              <a:gd name="connsiteX1005" fmla="*/ 1102596 w 6248967"/>
              <a:gd name="connsiteY1005"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6248967" h="1160647">
                <a:moveTo>
                  <a:pt x="5466852" y="756158"/>
                </a:moveTo>
                <a:cubicBezTo>
                  <a:pt x="5466852" y="756158"/>
                  <a:pt x="5466852" y="756158"/>
                  <a:pt x="5504746" y="756158"/>
                </a:cubicBezTo>
                <a:cubicBezTo>
                  <a:pt x="5504746" y="756158"/>
                  <a:pt x="5504746" y="756158"/>
                  <a:pt x="5504746" y="757902"/>
                </a:cubicBezTo>
                <a:lnTo>
                  <a:pt x="5504746" y="770106"/>
                </a:lnTo>
                <a:cubicBezTo>
                  <a:pt x="5504746" y="770106"/>
                  <a:pt x="5504746" y="770106"/>
                  <a:pt x="5542639" y="770106"/>
                </a:cubicBezTo>
                <a:cubicBezTo>
                  <a:pt x="5542639" y="770106"/>
                  <a:pt x="5542639" y="770106"/>
                  <a:pt x="5542639" y="860767"/>
                </a:cubicBezTo>
                <a:cubicBezTo>
                  <a:pt x="5542639" y="860767"/>
                  <a:pt x="5542639" y="860767"/>
                  <a:pt x="5544032" y="860767"/>
                </a:cubicBezTo>
                <a:lnTo>
                  <a:pt x="5553784" y="860767"/>
                </a:lnTo>
                <a:cubicBezTo>
                  <a:pt x="5553784" y="860767"/>
                  <a:pt x="5553784" y="860767"/>
                  <a:pt x="5553784" y="993272"/>
                </a:cubicBezTo>
                <a:cubicBezTo>
                  <a:pt x="5553784" y="993272"/>
                  <a:pt x="5553784" y="993272"/>
                  <a:pt x="5556013" y="993272"/>
                </a:cubicBezTo>
                <a:lnTo>
                  <a:pt x="5571616" y="993272"/>
                </a:lnTo>
                <a:cubicBezTo>
                  <a:pt x="5571616" y="993272"/>
                  <a:pt x="5571616" y="993272"/>
                  <a:pt x="5571616" y="907260"/>
                </a:cubicBezTo>
                <a:cubicBezTo>
                  <a:pt x="5571616" y="907260"/>
                  <a:pt x="5571616" y="907260"/>
                  <a:pt x="5572452" y="906679"/>
                </a:cubicBezTo>
                <a:lnTo>
                  <a:pt x="5578303" y="902611"/>
                </a:lnTo>
                <a:cubicBezTo>
                  <a:pt x="5582761" y="902611"/>
                  <a:pt x="5582761" y="902611"/>
                  <a:pt x="5582761" y="903773"/>
                </a:cubicBezTo>
                <a:lnTo>
                  <a:pt x="5582761" y="911910"/>
                </a:lnTo>
                <a:cubicBezTo>
                  <a:pt x="5582761" y="911910"/>
                  <a:pt x="5582761" y="911910"/>
                  <a:pt x="5584990" y="910747"/>
                </a:cubicBezTo>
                <a:lnTo>
                  <a:pt x="5600593" y="902611"/>
                </a:lnTo>
                <a:cubicBezTo>
                  <a:pt x="5600593" y="902611"/>
                  <a:pt x="5600593" y="902611"/>
                  <a:pt x="5602544" y="902611"/>
                </a:cubicBezTo>
                <a:lnTo>
                  <a:pt x="5616196" y="902611"/>
                </a:lnTo>
                <a:cubicBezTo>
                  <a:pt x="5616196" y="902611"/>
                  <a:pt x="5616196" y="902611"/>
                  <a:pt x="5616196" y="1060687"/>
                </a:cubicBezTo>
                <a:cubicBezTo>
                  <a:pt x="5616196" y="1060687"/>
                  <a:pt x="5616196" y="1060687"/>
                  <a:pt x="5647403" y="1065337"/>
                </a:cubicBezTo>
                <a:cubicBezTo>
                  <a:pt x="5647403" y="1063012"/>
                  <a:pt x="5647403" y="1060687"/>
                  <a:pt x="5647403" y="1058363"/>
                </a:cubicBezTo>
                <a:cubicBezTo>
                  <a:pt x="5658548" y="1058363"/>
                  <a:pt x="5669693" y="1058363"/>
                  <a:pt x="5680838" y="1058363"/>
                </a:cubicBezTo>
                <a:cubicBezTo>
                  <a:pt x="5680838" y="1046739"/>
                  <a:pt x="5680838" y="1037441"/>
                  <a:pt x="5680838" y="1028142"/>
                </a:cubicBezTo>
                <a:lnTo>
                  <a:pt x="5689754" y="1028142"/>
                </a:lnTo>
                <a:cubicBezTo>
                  <a:pt x="5689754" y="1014194"/>
                  <a:pt x="5689754" y="1002571"/>
                  <a:pt x="5689754" y="988623"/>
                </a:cubicBezTo>
                <a:cubicBezTo>
                  <a:pt x="5691983" y="988623"/>
                  <a:pt x="5694212" y="988623"/>
                  <a:pt x="5696441" y="988623"/>
                </a:cubicBezTo>
                <a:cubicBezTo>
                  <a:pt x="5696441" y="974675"/>
                  <a:pt x="5696441" y="963052"/>
                  <a:pt x="5696441" y="949104"/>
                </a:cubicBezTo>
                <a:cubicBezTo>
                  <a:pt x="5700899" y="949104"/>
                  <a:pt x="5705357" y="949104"/>
                  <a:pt x="5712044" y="949104"/>
                </a:cubicBezTo>
                <a:cubicBezTo>
                  <a:pt x="5727647" y="944455"/>
                  <a:pt x="5745479" y="935156"/>
                  <a:pt x="5761082" y="928182"/>
                </a:cubicBezTo>
                <a:cubicBezTo>
                  <a:pt x="5763311" y="921208"/>
                  <a:pt x="5763311" y="914234"/>
                  <a:pt x="5763311" y="907260"/>
                </a:cubicBezTo>
                <a:cubicBezTo>
                  <a:pt x="5765540" y="914234"/>
                  <a:pt x="5765540" y="921208"/>
                  <a:pt x="5767769" y="928182"/>
                </a:cubicBezTo>
                <a:cubicBezTo>
                  <a:pt x="5785601" y="937481"/>
                  <a:pt x="5801204" y="946779"/>
                  <a:pt x="5819036" y="956078"/>
                </a:cubicBezTo>
                <a:cubicBezTo>
                  <a:pt x="5819036" y="953759"/>
                  <a:pt x="5819036" y="951441"/>
                  <a:pt x="5819036" y="951429"/>
                </a:cubicBezTo>
                <a:cubicBezTo>
                  <a:pt x="5823494" y="951429"/>
                  <a:pt x="5827953" y="951429"/>
                  <a:pt x="5832411" y="951429"/>
                </a:cubicBezTo>
                <a:cubicBezTo>
                  <a:pt x="5832411" y="963052"/>
                  <a:pt x="5832411" y="977000"/>
                  <a:pt x="5832411" y="988623"/>
                </a:cubicBezTo>
                <a:cubicBezTo>
                  <a:pt x="5834640" y="988623"/>
                  <a:pt x="5836869" y="988623"/>
                  <a:pt x="5839098" y="988623"/>
                </a:cubicBezTo>
                <a:cubicBezTo>
                  <a:pt x="5839098" y="1002571"/>
                  <a:pt x="5839098" y="1016519"/>
                  <a:pt x="5839098" y="1032791"/>
                </a:cubicBezTo>
                <a:cubicBezTo>
                  <a:pt x="5841327" y="1032791"/>
                  <a:pt x="5843556" y="1032791"/>
                  <a:pt x="5845785" y="1032791"/>
                </a:cubicBezTo>
                <a:cubicBezTo>
                  <a:pt x="5845785" y="1039765"/>
                  <a:pt x="5845785" y="1046739"/>
                  <a:pt x="5845785" y="1053713"/>
                </a:cubicBezTo>
                <a:cubicBezTo>
                  <a:pt x="5850243" y="1053713"/>
                  <a:pt x="5854701" y="1053713"/>
                  <a:pt x="5859159" y="1053713"/>
                </a:cubicBezTo>
                <a:cubicBezTo>
                  <a:pt x="5859159" y="1065337"/>
                  <a:pt x="5859159" y="1074635"/>
                  <a:pt x="5859159" y="1086258"/>
                </a:cubicBezTo>
                <a:cubicBezTo>
                  <a:pt x="5888136" y="1083934"/>
                  <a:pt x="5914884" y="1081609"/>
                  <a:pt x="5943861" y="1079284"/>
                </a:cubicBezTo>
                <a:cubicBezTo>
                  <a:pt x="5943861" y="1067661"/>
                  <a:pt x="5943861" y="1058363"/>
                  <a:pt x="5943861" y="1046739"/>
                </a:cubicBezTo>
                <a:cubicBezTo>
                  <a:pt x="5959464" y="1046739"/>
                  <a:pt x="5975067" y="1046739"/>
                  <a:pt x="5988441" y="1046739"/>
                </a:cubicBezTo>
                <a:cubicBezTo>
                  <a:pt x="5988441" y="1039765"/>
                  <a:pt x="5988441" y="1035116"/>
                  <a:pt x="5988441" y="1028142"/>
                </a:cubicBezTo>
                <a:cubicBezTo>
                  <a:pt x="6019648" y="1028142"/>
                  <a:pt x="6050854" y="1028142"/>
                  <a:pt x="6082060" y="1028142"/>
                </a:cubicBezTo>
                <a:cubicBezTo>
                  <a:pt x="6082060" y="1032791"/>
                  <a:pt x="6082060" y="1035116"/>
                  <a:pt x="6082060" y="1039765"/>
                </a:cubicBezTo>
                <a:cubicBezTo>
                  <a:pt x="6102121" y="1039765"/>
                  <a:pt x="6122182" y="1039765"/>
                  <a:pt x="6142243" y="1039765"/>
                </a:cubicBezTo>
                <a:cubicBezTo>
                  <a:pt x="6142243" y="1042090"/>
                  <a:pt x="6142243" y="1044415"/>
                  <a:pt x="6142243" y="1046739"/>
                </a:cubicBezTo>
                <a:cubicBezTo>
                  <a:pt x="6146701" y="1046739"/>
                  <a:pt x="6153388" y="1046739"/>
                  <a:pt x="6160075" y="1046739"/>
                </a:cubicBezTo>
                <a:cubicBezTo>
                  <a:pt x="6160075" y="1049064"/>
                  <a:pt x="6160075" y="1051389"/>
                  <a:pt x="6160075" y="1053713"/>
                </a:cubicBezTo>
                <a:cubicBezTo>
                  <a:pt x="6164533" y="1053713"/>
                  <a:pt x="6171220" y="1053713"/>
                  <a:pt x="6175678" y="1053713"/>
                </a:cubicBezTo>
                <a:cubicBezTo>
                  <a:pt x="6175678" y="1047044"/>
                  <a:pt x="6175678" y="1040375"/>
                  <a:pt x="6175678" y="1033706"/>
                </a:cubicBezTo>
                <a:lnTo>
                  <a:pt x="6248967" y="1160647"/>
                </a:lnTo>
                <a:cubicBezTo>
                  <a:pt x="5767237" y="1160647"/>
                  <a:pt x="5049492" y="1160647"/>
                  <a:pt x="3980101" y="1160647"/>
                </a:cubicBezTo>
                <a:cubicBezTo>
                  <a:pt x="3980101" y="1160647"/>
                  <a:pt x="3980101" y="1160647"/>
                  <a:pt x="3980101" y="1063012"/>
                </a:cubicBezTo>
                <a:cubicBezTo>
                  <a:pt x="3980101" y="1063012"/>
                  <a:pt x="3980101" y="1063012"/>
                  <a:pt x="3980937" y="1063593"/>
                </a:cubicBezTo>
                <a:lnTo>
                  <a:pt x="3986788" y="1067661"/>
                </a:lnTo>
                <a:cubicBezTo>
                  <a:pt x="3986788" y="1067661"/>
                  <a:pt x="3986788" y="1067661"/>
                  <a:pt x="3993475" y="1037441"/>
                </a:cubicBezTo>
                <a:cubicBezTo>
                  <a:pt x="3993475" y="1037441"/>
                  <a:pt x="3993475" y="1037441"/>
                  <a:pt x="3994311" y="1037441"/>
                </a:cubicBezTo>
                <a:lnTo>
                  <a:pt x="4000162" y="1037441"/>
                </a:lnTo>
                <a:cubicBezTo>
                  <a:pt x="4000162" y="1037441"/>
                  <a:pt x="4000162" y="1037441"/>
                  <a:pt x="4009078" y="967701"/>
                </a:cubicBezTo>
                <a:lnTo>
                  <a:pt x="4004620" y="963052"/>
                </a:lnTo>
                <a:cubicBezTo>
                  <a:pt x="4004620" y="963052"/>
                  <a:pt x="4004620" y="963052"/>
                  <a:pt x="4004620" y="962180"/>
                </a:cubicBezTo>
                <a:lnTo>
                  <a:pt x="4004620" y="956078"/>
                </a:lnTo>
                <a:cubicBezTo>
                  <a:pt x="4004620" y="956078"/>
                  <a:pt x="4004620" y="956078"/>
                  <a:pt x="4005456" y="955497"/>
                </a:cubicBezTo>
                <a:lnTo>
                  <a:pt x="4011307" y="951429"/>
                </a:lnTo>
                <a:cubicBezTo>
                  <a:pt x="4011307" y="951429"/>
                  <a:pt x="4011307" y="951429"/>
                  <a:pt x="4011586" y="949685"/>
                </a:cubicBezTo>
                <a:lnTo>
                  <a:pt x="4013536" y="937481"/>
                </a:lnTo>
                <a:cubicBezTo>
                  <a:pt x="4013536" y="937481"/>
                  <a:pt x="4013536" y="937481"/>
                  <a:pt x="4014094" y="939224"/>
                </a:cubicBezTo>
                <a:lnTo>
                  <a:pt x="4017994" y="951429"/>
                </a:lnTo>
                <a:lnTo>
                  <a:pt x="4022452" y="956078"/>
                </a:lnTo>
                <a:cubicBezTo>
                  <a:pt x="4022452" y="956078"/>
                  <a:pt x="4022452" y="956078"/>
                  <a:pt x="4022452" y="957240"/>
                </a:cubicBezTo>
                <a:lnTo>
                  <a:pt x="4022452" y="965377"/>
                </a:lnTo>
                <a:lnTo>
                  <a:pt x="4017994" y="967701"/>
                </a:lnTo>
                <a:cubicBezTo>
                  <a:pt x="4017994" y="967701"/>
                  <a:pt x="4017994" y="967701"/>
                  <a:pt x="4029140" y="1035116"/>
                </a:cubicBezTo>
                <a:cubicBezTo>
                  <a:pt x="4029140" y="1035116"/>
                  <a:pt x="4029140" y="1035116"/>
                  <a:pt x="4030254" y="1035116"/>
                </a:cubicBezTo>
                <a:lnTo>
                  <a:pt x="4038056" y="1035116"/>
                </a:lnTo>
                <a:cubicBezTo>
                  <a:pt x="4038056" y="1035116"/>
                  <a:pt x="4038056" y="1035116"/>
                  <a:pt x="4044743" y="1067661"/>
                </a:cubicBezTo>
                <a:cubicBezTo>
                  <a:pt x="4044743" y="1067661"/>
                  <a:pt x="4044743" y="1067661"/>
                  <a:pt x="4078178" y="1074635"/>
                </a:cubicBezTo>
                <a:cubicBezTo>
                  <a:pt x="4078178" y="1074635"/>
                  <a:pt x="4078178" y="1074635"/>
                  <a:pt x="4078178" y="1035116"/>
                </a:cubicBezTo>
                <a:cubicBezTo>
                  <a:pt x="4078178" y="1035116"/>
                  <a:pt x="4078178" y="1035116"/>
                  <a:pt x="4133903" y="1035116"/>
                </a:cubicBezTo>
                <a:cubicBezTo>
                  <a:pt x="4133903" y="1035116"/>
                  <a:pt x="4133903" y="1035116"/>
                  <a:pt x="4156193" y="1051389"/>
                </a:cubicBezTo>
                <a:cubicBezTo>
                  <a:pt x="4156193" y="1051389"/>
                  <a:pt x="4156193" y="1051389"/>
                  <a:pt x="4157586" y="1051389"/>
                </a:cubicBezTo>
                <a:lnTo>
                  <a:pt x="4167338" y="1051389"/>
                </a:lnTo>
                <a:cubicBezTo>
                  <a:pt x="4167338" y="1051389"/>
                  <a:pt x="4167338" y="1051389"/>
                  <a:pt x="4168731" y="1049355"/>
                </a:cubicBezTo>
                <a:lnTo>
                  <a:pt x="4178483" y="1035116"/>
                </a:lnTo>
                <a:cubicBezTo>
                  <a:pt x="4178483" y="1035116"/>
                  <a:pt x="4178483" y="1035116"/>
                  <a:pt x="4180434" y="1035116"/>
                </a:cubicBezTo>
                <a:lnTo>
                  <a:pt x="4194086" y="1035116"/>
                </a:lnTo>
                <a:cubicBezTo>
                  <a:pt x="4194086" y="1035116"/>
                  <a:pt x="4194086" y="1035116"/>
                  <a:pt x="4194086" y="1100206"/>
                </a:cubicBezTo>
                <a:cubicBezTo>
                  <a:pt x="4194086" y="1100206"/>
                  <a:pt x="4194086" y="1100206"/>
                  <a:pt x="4195201" y="1100497"/>
                </a:cubicBezTo>
                <a:lnTo>
                  <a:pt x="4203002" y="1102531"/>
                </a:lnTo>
                <a:cubicBezTo>
                  <a:pt x="4203002" y="1102531"/>
                  <a:pt x="4203002" y="1102531"/>
                  <a:pt x="4203002" y="1101369"/>
                </a:cubicBezTo>
                <a:lnTo>
                  <a:pt x="4203002" y="1093232"/>
                </a:lnTo>
                <a:cubicBezTo>
                  <a:pt x="4203002" y="1093232"/>
                  <a:pt x="4203002" y="1093232"/>
                  <a:pt x="4227522" y="1093232"/>
                </a:cubicBezTo>
                <a:cubicBezTo>
                  <a:pt x="4227522" y="1093232"/>
                  <a:pt x="4227522" y="1093232"/>
                  <a:pt x="4227522" y="995597"/>
                </a:cubicBezTo>
                <a:cubicBezTo>
                  <a:pt x="4229751" y="993272"/>
                  <a:pt x="4229751" y="993272"/>
                  <a:pt x="4281018" y="993272"/>
                </a:cubicBezTo>
                <a:cubicBezTo>
                  <a:pt x="4281018" y="993272"/>
                  <a:pt x="4281018" y="993272"/>
                  <a:pt x="4281018" y="991819"/>
                </a:cubicBezTo>
                <a:lnTo>
                  <a:pt x="4281018" y="981649"/>
                </a:lnTo>
                <a:cubicBezTo>
                  <a:pt x="4281018" y="981649"/>
                  <a:pt x="4281018" y="981649"/>
                  <a:pt x="4303308" y="981649"/>
                </a:cubicBezTo>
                <a:cubicBezTo>
                  <a:pt x="4303308" y="981649"/>
                  <a:pt x="4303308" y="981649"/>
                  <a:pt x="4303308" y="980487"/>
                </a:cubicBezTo>
                <a:lnTo>
                  <a:pt x="4303308" y="972351"/>
                </a:lnTo>
                <a:cubicBezTo>
                  <a:pt x="4303308" y="972351"/>
                  <a:pt x="4303308" y="972351"/>
                  <a:pt x="4347888" y="972351"/>
                </a:cubicBezTo>
                <a:cubicBezTo>
                  <a:pt x="4347888" y="972351"/>
                  <a:pt x="4347888" y="972351"/>
                  <a:pt x="4347888" y="993272"/>
                </a:cubicBezTo>
                <a:cubicBezTo>
                  <a:pt x="4347888" y="993272"/>
                  <a:pt x="4347888" y="993272"/>
                  <a:pt x="4350117" y="994435"/>
                </a:cubicBezTo>
                <a:lnTo>
                  <a:pt x="4365720" y="1002571"/>
                </a:lnTo>
                <a:cubicBezTo>
                  <a:pt x="4365720" y="1002571"/>
                  <a:pt x="4365720" y="1002571"/>
                  <a:pt x="4365720" y="1032791"/>
                </a:cubicBezTo>
                <a:cubicBezTo>
                  <a:pt x="4365720" y="1032791"/>
                  <a:pt x="4365720" y="1032791"/>
                  <a:pt x="4367113" y="1033373"/>
                </a:cubicBezTo>
                <a:lnTo>
                  <a:pt x="4376865" y="1037441"/>
                </a:lnTo>
                <a:cubicBezTo>
                  <a:pt x="4376865" y="1037441"/>
                  <a:pt x="4376865" y="1037441"/>
                  <a:pt x="4376865" y="1036279"/>
                </a:cubicBezTo>
                <a:lnTo>
                  <a:pt x="4376865" y="1028142"/>
                </a:lnTo>
                <a:cubicBezTo>
                  <a:pt x="4376865" y="1028142"/>
                  <a:pt x="4376865" y="1028142"/>
                  <a:pt x="4377980" y="1028142"/>
                </a:cubicBezTo>
                <a:lnTo>
                  <a:pt x="4385782" y="1028142"/>
                </a:lnTo>
                <a:cubicBezTo>
                  <a:pt x="4385782" y="1028142"/>
                  <a:pt x="4385782" y="1028142"/>
                  <a:pt x="4385782" y="1027270"/>
                </a:cubicBezTo>
                <a:lnTo>
                  <a:pt x="4385782" y="1021168"/>
                </a:lnTo>
                <a:cubicBezTo>
                  <a:pt x="4385782" y="1021168"/>
                  <a:pt x="4385782" y="1021168"/>
                  <a:pt x="4384667" y="1021168"/>
                </a:cubicBezTo>
                <a:lnTo>
                  <a:pt x="4376865" y="1021168"/>
                </a:lnTo>
                <a:cubicBezTo>
                  <a:pt x="4376865" y="1021168"/>
                  <a:pt x="4376865" y="1021168"/>
                  <a:pt x="4376865" y="1020006"/>
                </a:cubicBezTo>
                <a:lnTo>
                  <a:pt x="4376865" y="1011870"/>
                </a:lnTo>
                <a:cubicBezTo>
                  <a:pt x="4376865" y="1011870"/>
                  <a:pt x="4376865" y="1011870"/>
                  <a:pt x="4377980" y="1011870"/>
                </a:cubicBezTo>
                <a:lnTo>
                  <a:pt x="4385782" y="1011870"/>
                </a:lnTo>
                <a:cubicBezTo>
                  <a:pt x="4385782" y="1011870"/>
                  <a:pt x="4385782" y="1011870"/>
                  <a:pt x="4385782" y="1010707"/>
                </a:cubicBezTo>
                <a:lnTo>
                  <a:pt x="4385782" y="1002571"/>
                </a:lnTo>
                <a:cubicBezTo>
                  <a:pt x="4385782" y="1002571"/>
                  <a:pt x="4385782" y="1002571"/>
                  <a:pt x="4384667" y="1002571"/>
                </a:cubicBezTo>
                <a:lnTo>
                  <a:pt x="4376865" y="1002571"/>
                </a:lnTo>
                <a:cubicBezTo>
                  <a:pt x="4376865" y="1002571"/>
                  <a:pt x="4376865" y="1002571"/>
                  <a:pt x="4376865" y="1001409"/>
                </a:cubicBezTo>
                <a:lnTo>
                  <a:pt x="4376865" y="993272"/>
                </a:lnTo>
                <a:cubicBezTo>
                  <a:pt x="4376865" y="993272"/>
                  <a:pt x="4376865" y="993272"/>
                  <a:pt x="4377980" y="993272"/>
                </a:cubicBezTo>
                <a:lnTo>
                  <a:pt x="4385782" y="993272"/>
                </a:lnTo>
                <a:cubicBezTo>
                  <a:pt x="4385782" y="993272"/>
                  <a:pt x="4385782" y="993272"/>
                  <a:pt x="4385782" y="992401"/>
                </a:cubicBezTo>
                <a:lnTo>
                  <a:pt x="4385782" y="986299"/>
                </a:lnTo>
                <a:cubicBezTo>
                  <a:pt x="4385782" y="986299"/>
                  <a:pt x="4385782" y="986299"/>
                  <a:pt x="4384667" y="986299"/>
                </a:cubicBezTo>
                <a:lnTo>
                  <a:pt x="4376865" y="986299"/>
                </a:lnTo>
                <a:cubicBezTo>
                  <a:pt x="4376865" y="986299"/>
                  <a:pt x="4376865" y="986299"/>
                  <a:pt x="4376865" y="985136"/>
                </a:cubicBezTo>
                <a:lnTo>
                  <a:pt x="4376865" y="977000"/>
                </a:lnTo>
                <a:cubicBezTo>
                  <a:pt x="4376865" y="977000"/>
                  <a:pt x="4376865" y="977000"/>
                  <a:pt x="4377980" y="977000"/>
                </a:cubicBezTo>
                <a:lnTo>
                  <a:pt x="4385782" y="977000"/>
                </a:lnTo>
                <a:cubicBezTo>
                  <a:pt x="4385782" y="977000"/>
                  <a:pt x="4385782" y="977000"/>
                  <a:pt x="4385782" y="975838"/>
                </a:cubicBezTo>
                <a:lnTo>
                  <a:pt x="4385782" y="967701"/>
                </a:lnTo>
                <a:cubicBezTo>
                  <a:pt x="4385782" y="967701"/>
                  <a:pt x="4385782" y="967701"/>
                  <a:pt x="4384667" y="967701"/>
                </a:cubicBezTo>
                <a:lnTo>
                  <a:pt x="4376865" y="967701"/>
                </a:lnTo>
                <a:cubicBezTo>
                  <a:pt x="4376865" y="967701"/>
                  <a:pt x="4376865" y="967701"/>
                  <a:pt x="4376865" y="966830"/>
                </a:cubicBezTo>
                <a:lnTo>
                  <a:pt x="4376865" y="960727"/>
                </a:lnTo>
                <a:cubicBezTo>
                  <a:pt x="4376865" y="960727"/>
                  <a:pt x="4376865" y="960727"/>
                  <a:pt x="4377980" y="960727"/>
                </a:cubicBezTo>
                <a:lnTo>
                  <a:pt x="4385782" y="960727"/>
                </a:lnTo>
                <a:cubicBezTo>
                  <a:pt x="4385782" y="960727"/>
                  <a:pt x="4385782" y="960727"/>
                  <a:pt x="4385782" y="959565"/>
                </a:cubicBezTo>
                <a:lnTo>
                  <a:pt x="4385782" y="951429"/>
                </a:lnTo>
                <a:cubicBezTo>
                  <a:pt x="4385782" y="951429"/>
                  <a:pt x="4385782" y="951429"/>
                  <a:pt x="4384667" y="951429"/>
                </a:cubicBezTo>
                <a:lnTo>
                  <a:pt x="4376865" y="951429"/>
                </a:lnTo>
                <a:cubicBezTo>
                  <a:pt x="4376865" y="951429"/>
                  <a:pt x="4376865" y="951429"/>
                  <a:pt x="4376865" y="950267"/>
                </a:cubicBezTo>
                <a:lnTo>
                  <a:pt x="4376865" y="942130"/>
                </a:lnTo>
                <a:cubicBezTo>
                  <a:pt x="4376865" y="942130"/>
                  <a:pt x="4376865" y="942130"/>
                  <a:pt x="4377980" y="942130"/>
                </a:cubicBezTo>
                <a:lnTo>
                  <a:pt x="4385782" y="942130"/>
                </a:lnTo>
                <a:cubicBezTo>
                  <a:pt x="4385782" y="942130"/>
                  <a:pt x="4385782" y="942130"/>
                  <a:pt x="4385782" y="940968"/>
                </a:cubicBezTo>
                <a:lnTo>
                  <a:pt x="4385782" y="932832"/>
                </a:lnTo>
                <a:cubicBezTo>
                  <a:pt x="4385782" y="932832"/>
                  <a:pt x="4385782" y="932832"/>
                  <a:pt x="4384667" y="932832"/>
                </a:cubicBezTo>
                <a:lnTo>
                  <a:pt x="4376865" y="932832"/>
                </a:lnTo>
                <a:cubicBezTo>
                  <a:pt x="4376865" y="932832"/>
                  <a:pt x="4376865" y="932832"/>
                  <a:pt x="4376865" y="931960"/>
                </a:cubicBezTo>
                <a:lnTo>
                  <a:pt x="4376865" y="925858"/>
                </a:lnTo>
                <a:cubicBezTo>
                  <a:pt x="4376865" y="925858"/>
                  <a:pt x="4376865" y="925858"/>
                  <a:pt x="4377980" y="925858"/>
                </a:cubicBezTo>
                <a:lnTo>
                  <a:pt x="4385782" y="925858"/>
                </a:lnTo>
                <a:cubicBezTo>
                  <a:pt x="4385782" y="925858"/>
                  <a:pt x="4385782" y="925858"/>
                  <a:pt x="4385782" y="924695"/>
                </a:cubicBezTo>
                <a:lnTo>
                  <a:pt x="4385782" y="916559"/>
                </a:lnTo>
                <a:cubicBezTo>
                  <a:pt x="4385782" y="916559"/>
                  <a:pt x="4385782" y="916559"/>
                  <a:pt x="4384667" y="916559"/>
                </a:cubicBezTo>
                <a:lnTo>
                  <a:pt x="4376865" y="916559"/>
                </a:lnTo>
                <a:cubicBezTo>
                  <a:pt x="4376865" y="916559"/>
                  <a:pt x="4376865" y="916559"/>
                  <a:pt x="4376865" y="915397"/>
                </a:cubicBezTo>
                <a:lnTo>
                  <a:pt x="4376865" y="907260"/>
                </a:lnTo>
                <a:cubicBezTo>
                  <a:pt x="4376865" y="907260"/>
                  <a:pt x="4376865" y="907260"/>
                  <a:pt x="4377980" y="907260"/>
                </a:cubicBezTo>
                <a:lnTo>
                  <a:pt x="4385782" y="907260"/>
                </a:lnTo>
                <a:cubicBezTo>
                  <a:pt x="4385782" y="907260"/>
                  <a:pt x="4385782" y="907260"/>
                  <a:pt x="4385782" y="906389"/>
                </a:cubicBezTo>
                <a:lnTo>
                  <a:pt x="4385782" y="900287"/>
                </a:lnTo>
                <a:cubicBezTo>
                  <a:pt x="4385782" y="900287"/>
                  <a:pt x="4385782" y="900287"/>
                  <a:pt x="4384667" y="900287"/>
                </a:cubicBezTo>
                <a:lnTo>
                  <a:pt x="4376865" y="900287"/>
                </a:lnTo>
                <a:cubicBezTo>
                  <a:pt x="4376865" y="900287"/>
                  <a:pt x="4376865" y="900287"/>
                  <a:pt x="4376865" y="899124"/>
                </a:cubicBezTo>
                <a:lnTo>
                  <a:pt x="4376865" y="890988"/>
                </a:lnTo>
                <a:cubicBezTo>
                  <a:pt x="4376865" y="890988"/>
                  <a:pt x="4376865" y="890988"/>
                  <a:pt x="4377980" y="890988"/>
                </a:cubicBezTo>
                <a:lnTo>
                  <a:pt x="4385782" y="890988"/>
                </a:lnTo>
                <a:cubicBezTo>
                  <a:pt x="4385782" y="890988"/>
                  <a:pt x="4385782" y="890988"/>
                  <a:pt x="4385782" y="889826"/>
                </a:cubicBezTo>
                <a:lnTo>
                  <a:pt x="4385782" y="881689"/>
                </a:lnTo>
                <a:cubicBezTo>
                  <a:pt x="4385782" y="881689"/>
                  <a:pt x="4385782" y="881689"/>
                  <a:pt x="4384667" y="881689"/>
                </a:cubicBezTo>
                <a:lnTo>
                  <a:pt x="4376865" y="881689"/>
                </a:lnTo>
                <a:cubicBezTo>
                  <a:pt x="4376865" y="881689"/>
                  <a:pt x="4376865" y="881689"/>
                  <a:pt x="4376865" y="880527"/>
                </a:cubicBezTo>
                <a:lnTo>
                  <a:pt x="4376865" y="872391"/>
                </a:lnTo>
                <a:cubicBezTo>
                  <a:pt x="4376865" y="872391"/>
                  <a:pt x="4376865" y="872391"/>
                  <a:pt x="4377980" y="872391"/>
                </a:cubicBezTo>
                <a:lnTo>
                  <a:pt x="4385782" y="872391"/>
                </a:lnTo>
                <a:cubicBezTo>
                  <a:pt x="4385782" y="872391"/>
                  <a:pt x="4385782" y="872391"/>
                  <a:pt x="4385782" y="871519"/>
                </a:cubicBezTo>
                <a:lnTo>
                  <a:pt x="4385782" y="865417"/>
                </a:lnTo>
                <a:cubicBezTo>
                  <a:pt x="4385782" y="865417"/>
                  <a:pt x="4385782" y="865417"/>
                  <a:pt x="4384667" y="865417"/>
                </a:cubicBezTo>
                <a:lnTo>
                  <a:pt x="4376865" y="865417"/>
                </a:lnTo>
                <a:cubicBezTo>
                  <a:pt x="4376865" y="865417"/>
                  <a:pt x="4376865" y="865417"/>
                  <a:pt x="4376865" y="864255"/>
                </a:cubicBezTo>
                <a:lnTo>
                  <a:pt x="4376865" y="856118"/>
                </a:lnTo>
                <a:cubicBezTo>
                  <a:pt x="4376865" y="856118"/>
                  <a:pt x="4376865" y="856118"/>
                  <a:pt x="4377980" y="856118"/>
                </a:cubicBezTo>
                <a:lnTo>
                  <a:pt x="4385782" y="856118"/>
                </a:lnTo>
                <a:cubicBezTo>
                  <a:pt x="4385782" y="856118"/>
                  <a:pt x="4385782" y="856118"/>
                  <a:pt x="4385782" y="854956"/>
                </a:cubicBezTo>
                <a:lnTo>
                  <a:pt x="4385782" y="846820"/>
                </a:lnTo>
                <a:cubicBezTo>
                  <a:pt x="4385782" y="846820"/>
                  <a:pt x="4385782" y="846820"/>
                  <a:pt x="4384667" y="846820"/>
                </a:cubicBezTo>
                <a:lnTo>
                  <a:pt x="4376865" y="846820"/>
                </a:lnTo>
                <a:cubicBezTo>
                  <a:pt x="4376865" y="846820"/>
                  <a:pt x="4376865" y="846820"/>
                  <a:pt x="4376865" y="845657"/>
                </a:cubicBezTo>
                <a:lnTo>
                  <a:pt x="4376865" y="837521"/>
                </a:lnTo>
                <a:cubicBezTo>
                  <a:pt x="4376865" y="837521"/>
                  <a:pt x="4376865" y="837521"/>
                  <a:pt x="4377980" y="837521"/>
                </a:cubicBezTo>
                <a:lnTo>
                  <a:pt x="4385782" y="837521"/>
                </a:lnTo>
                <a:cubicBezTo>
                  <a:pt x="4385782" y="837521"/>
                  <a:pt x="4385782" y="837521"/>
                  <a:pt x="4385782" y="836649"/>
                </a:cubicBezTo>
                <a:lnTo>
                  <a:pt x="4385782" y="830547"/>
                </a:lnTo>
                <a:cubicBezTo>
                  <a:pt x="4385782" y="830547"/>
                  <a:pt x="4385782" y="830547"/>
                  <a:pt x="4384667" y="830547"/>
                </a:cubicBezTo>
                <a:lnTo>
                  <a:pt x="4376865" y="830547"/>
                </a:lnTo>
                <a:cubicBezTo>
                  <a:pt x="4376865" y="830547"/>
                  <a:pt x="4376865" y="830547"/>
                  <a:pt x="4376865" y="829385"/>
                </a:cubicBezTo>
                <a:lnTo>
                  <a:pt x="4376865" y="821248"/>
                </a:lnTo>
                <a:cubicBezTo>
                  <a:pt x="4376865" y="821248"/>
                  <a:pt x="4376865" y="821248"/>
                  <a:pt x="4377980" y="821248"/>
                </a:cubicBezTo>
                <a:lnTo>
                  <a:pt x="4385782" y="821248"/>
                </a:lnTo>
                <a:cubicBezTo>
                  <a:pt x="4385782" y="821248"/>
                  <a:pt x="4385782" y="821248"/>
                  <a:pt x="4384667" y="819505"/>
                </a:cubicBezTo>
                <a:lnTo>
                  <a:pt x="4376865" y="807301"/>
                </a:lnTo>
                <a:cubicBezTo>
                  <a:pt x="4376865" y="807301"/>
                  <a:pt x="4376865" y="807301"/>
                  <a:pt x="4376865" y="770106"/>
                </a:cubicBezTo>
                <a:cubicBezTo>
                  <a:pt x="4376865" y="770106"/>
                  <a:pt x="4376865" y="770106"/>
                  <a:pt x="4526209" y="770106"/>
                </a:cubicBezTo>
                <a:cubicBezTo>
                  <a:pt x="4526209" y="770106"/>
                  <a:pt x="4526209" y="770106"/>
                  <a:pt x="4539583" y="791028"/>
                </a:cubicBezTo>
                <a:cubicBezTo>
                  <a:pt x="4539583" y="791028"/>
                  <a:pt x="4539583" y="791028"/>
                  <a:pt x="4539583" y="837521"/>
                </a:cubicBezTo>
                <a:cubicBezTo>
                  <a:pt x="4539583" y="837521"/>
                  <a:pt x="4539583" y="837521"/>
                  <a:pt x="4538469" y="837521"/>
                </a:cubicBezTo>
                <a:lnTo>
                  <a:pt x="4530667" y="837521"/>
                </a:lnTo>
                <a:cubicBezTo>
                  <a:pt x="4530667" y="837521"/>
                  <a:pt x="4530667" y="837521"/>
                  <a:pt x="4530667" y="838683"/>
                </a:cubicBezTo>
                <a:lnTo>
                  <a:pt x="4530667" y="846820"/>
                </a:lnTo>
                <a:cubicBezTo>
                  <a:pt x="4530667" y="846820"/>
                  <a:pt x="4530667" y="846820"/>
                  <a:pt x="4531782" y="846820"/>
                </a:cubicBezTo>
                <a:lnTo>
                  <a:pt x="4539583" y="846820"/>
                </a:lnTo>
                <a:cubicBezTo>
                  <a:pt x="4539583" y="846820"/>
                  <a:pt x="4539583" y="846820"/>
                  <a:pt x="4539583" y="847982"/>
                </a:cubicBezTo>
                <a:lnTo>
                  <a:pt x="4539583" y="856118"/>
                </a:lnTo>
                <a:cubicBezTo>
                  <a:pt x="4539583" y="856118"/>
                  <a:pt x="4539583" y="856118"/>
                  <a:pt x="4538469" y="856118"/>
                </a:cubicBezTo>
                <a:lnTo>
                  <a:pt x="4530667" y="856118"/>
                </a:lnTo>
                <a:cubicBezTo>
                  <a:pt x="4530667" y="856118"/>
                  <a:pt x="4530667" y="856118"/>
                  <a:pt x="4530667" y="857280"/>
                </a:cubicBezTo>
                <a:lnTo>
                  <a:pt x="4530667" y="865417"/>
                </a:lnTo>
                <a:cubicBezTo>
                  <a:pt x="4530667" y="865417"/>
                  <a:pt x="4530667" y="865417"/>
                  <a:pt x="4531782" y="865417"/>
                </a:cubicBezTo>
                <a:lnTo>
                  <a:pt x="4539583" y="865417"/>
                </a:lnTo>
                <a:cubicBezTo>
                  <a:pt x="4539583" y="865417"/>
                  <a:pt x="4539583" y="865417"/>
                  <a:pt x="4539583" y="866289"/>
                </a:cubicBezTo>
                <a:lnTo>
                  <a:pt x="4539583" y="872391"/>
                </a:lnTo>
                <a:cubicBezTo>
                  <a:pt x="4539583" y="872391"/>
                  <a:pt x="4539583" y="872391"/>
                  <a:pt x="4538469" y="872391"/>
                </a:cubicBezTo>
                <a:lnTo>
                  <a:pt x="4530667" y="872391"/>
                </a:lnTo>
                <a:cubicBezTo>
                  <a:pt x="4530667" y="872391"/>
                  <a:pt x="4530667" y="872391"/>
                  <a:pt x="4530667" y="873553"/>
                </a:cubicBezTo>
                <a:lnTo>
                  <a:pt x="4530667" y="881689"/>
                </a:lnTo>
                <a:cubicBezTo>
                  <a:pt x="4530667" y="881689"/>
                  <a:pt x="4530667" y="881689"/>
                  <a:pt x="4531782" y="881689"/>
                </a:cubicBezTo>
                <a:lnTo>
                  <a:pt x="4539583" y="881689"/>
                </a:lnTo>
                <a:cubicBezTo>
                  <a:pt x="4539583" y="881689"/>
                  <a:pt x="4539583" y="881689"/>
                  <a:pt x="4539583" y="882852"/>
                </a:cubicBezTo>
                <a:lnTo>
                  <a:pt x="4539583" y="890988"/>
                </a:lnTo>
                <a:cubicBezTo>
                  <a:pt x="4539583" y="890988"/>
                  <a:pt x="4539583" y="890988"/>
                  <a:pt x="4538469" y="890988"/>
                </a:cubicBezTo>
                <a:lnTo>
                  <a:pt x="4530667" y="890988"/>
                </a:lnTo>
                <a:cubicBezTo>
                  <a:pt x="4530667" y="890988"/>
                  <a:pt x="4530667" y="890988"/>
                  <a:pt x="4530667" y="892150"/>
                </a:cubicBezTo>
                <a:lnTo>
                  <a:pt x="4530667" y="900287"/>
                </a:lnTo>
                <a:cubicBezTo>
                  <a:pt x="4530667" y="900287"/>
                  <a:pt x="4530667" y="900287"/>
                  <a:pt x="4531782" y="900287"/>
                </a:cubicBezTo>
                <a:lnTo>
                  <a:pt x="4539583" y="900287"/>
                </a:lnTo>
                <a:cubicBezTo>
                  <a:pt x="4539583" y="900287"/>
                  <a:pt x="4539583" y="900287"/>
                  <a:pt x="4539583" y="901158"/>
                </a:cubicBezTo>
                <a:lnTo>
                  <a:pt x="4539583" y="907260"/>
                </a:lnTo>
                <a:cubicBezTo>
                  <a:pt x="4539583" y="907260"/>
                  <a:pt x="4539583" y="907260"/>
                  <a:pt x="4538469" y="907260"/>
                </a:cubicBezTo>
                <a:lnTo>
                  <a:pt x="4530667" y="907260"/>
                </a:lnTo>
                <a:cubicBezTo>
                  <a:pt x="4530667" y="907260"/>
                  <a:pt x="4530667" y="907260"/>
                  <a:pt x="4530667" y="908423"/>
                </a:cubicBezTo>
                <a:lnTo>
                  <a:pt x="4530667" y="916559"/>
                </a:lnTo>
                <a:cubicBezTo>
                  <a:pt x="4530667" y="916559"/>
                  <a:pt x="4530667" y="916559"/>
                  <a:pt x="4531782" y="916559"/>
                </a:cubicBezTo>
                <a:lnTo>
                  <a:pt x="4539583" y="916559"/>
                </a:lnTo>
                <a:cubicBezTo>
                  <a:pt x="4539583" y="916559"/>
                  <a:pt x="4539583" y="916559"/>
                  <a:pt x="4539583" y="917721"/>
                </a:cubicBezTo>
                <a:lnTo>
                  <a:pt x="4539583" y="925858"/>
                </a:lnTo>
                <a:cubicBezTo>
                  <a:pt x="4539583" y="925858"/>
                  <a:pt x="4539583" y="925858"/>
                  <a:pt x="4538469" y="925858"/>
                </a:cubicBezTo>
                <a:lnTo>
                  <a:pt x="4530667" y="925858"/>
                </a:lnTo>
                <a:cubicBezTo>
                  <a:pt x="4530667" y="925858"/>
                  <a:pt x="4530667" y="925858"/>
                  <a:pt x="4530667" y="926729"/>
                </a:cubicBezTo>
                <a:lnTo>
                  <a:pt x="4530667" y="932832"/>
                </a:lnTo>
                <a:cubicBezTo>
                  <a:pt x="4530667" y="932832"/>
                  <a:pt x="4530667" y="932832"/>
                  <a:pt x="4531782" y="932832"/>
                </a:cubicBezTo>
                <a:lnTo>
                  <a:pt x="4539583" y="932832"/>
                </a:lnTo>
                <a:cubicBezTo>
                  <a:pt x="4539583" y="932832"/>
                  <a:pt x="4539583" y="932832"/>
                  <a:pt x="4539583" y="933994"/>
                </a:cubicBezTo>
                <a:lnTo>
                  <a:pt x="4539583" y="942130"/>
                </a:lnTo>
                <a:cubicBezTo>
                  <a:pt x="4539583" y="942130"/>
                  <a:pt x="4539583" y="942130"/>
                  <a:pt x="4538469" y="942130"/>
                </a:cubicBezTo>
                <a:lnTo>
                  <a:pt x="4530667" y="942130"/>
                </a:lnTo>
                <a:cubicBezTo>
                  <a:pt x="4530667" y="942130"/>
                  <a:pt x="4530667" y="942130"/>
                  <a:pt x="4530667" y="943292"/>
                </a:cubicBezTo>
                <a:lnTo>
                  <a:pt x="4530667" y="951429"/>
                </a:lnTo>
                <a:cubicBezTo>
                  <a:pt x="4530667" y="951429"/>
                  <a:pt x="4530667" y="951429"/>
                  <a:pt x="4531782" y="951429"/>
                </a:cubicBezTo>
                <a:lnTo>
                  <a:pt x="4539583" y="951429"/>
                </a:lnTo>
                <a:cubicBezTo>
                  <a:pt x="4539583" y="951429"/>
                  <a:pt x="4539583" y="951429"/>
                  <a:pt x="4539583" y="952591"/>
                </a:cubicBezTo>
                <a:lnTo>
                  <a:pt x="4539583" y="960727"/>
                </a:lnTo>
                <a:cubicBezTo>
                  <a:pt x="4539583" y="960727"/>
                  <a:pt x="4539583" y="960727"/>
                  <a:pt x="4538469" y="960727"/>
                </a:cubicBezTo>
                <a:lnTo>
                  <a:pt x="4530667" y="960727"/>
                </a:lnTo>
                <a:cubicBezTo>
                  <a:pt x="4530667" y="960727"/>
                  <a:pt x="4530667" y="960727"/>
                  <a:pt x="4530667" y="961599"/>
                </a:cubicBezTo>
                <a:lnTo>
                  <a:pt x="4530667" y="967701"/>
                </a:lnTo>
                <a:cubicBezTo>
                  <a:pt x="4530667" y="967701"/>
                  <a:pt x="4530667" y="967701"/>
                  <a:pt x="4531782" y="967701"/>
                </a:cubicBezTo>
                <a:lnTo>
                  <a:pt x="4539583" y="967701"/>
                </a:lnTo>
                <a:cubicBezTo>
                  <a:pt x="4539583" y="967701"/>
                  <a:pt x="4539583" y="967701"/>
                  <a:pt x="4539583" y="968864"/>
                </a:cubicBezTo>
                <a:lnTo>
                  <a:pt x="4539583" y="977000"/>
                </a:lnTo>
                <a:cubicBezTo>
                  <a:pt x="4539583" y="977000"/>
                  <a:pt x="4539583" y="977000"/>
                  <a:pt x="4538469" y="977000"/>
                </a:cubicBezTo>
                <a:lnTo>
                  <a:pt x="4530667" y="977000"/>
                </a:lnTo>
                <a:cubicBezTo>
                  <a:pt x="4530667" y="977000"/>
                  <a:pt x="4530667" y="977000"/>
                  <a:pt x="4530667" y="978162"/>
                </a:cubicBezTo>
                <a:lnTo>
                  <a:pt x="4530667" y="986299"/>
                </a:lnTo>
                <a:cubicBezTo>
                  <a:pt x="4530667" y="986299"/>
                  <a:pt x="4530667" y="986299"/>
                  <a:pt x="4531782" y="986299"/>
                </a:cubicBezTo>
                <a:lnTo>
                  <a:pt x="4539583" y="986299"/>
                </a:lnTo>
                <a:cubicBezTo>
                  <a:pt x="4539583" y="986299"/>
                  <a:pt x="4539583" y="986299"/>
                  <a:pt x="4539583" y="987170"/>
                </a:cubicBezTo>
                <a:lnTo>
                  <a:pt x="4539583" y="993272"/>
                </a:lnTo>
                <a:cubicBezTo>
                  <a:pt x="4539583" y="993272"/>
                  <a:pt x="4539583" y="993272"/>
                  <a:pt x="4538469" y="993272"/>
                </a:cubicBezTo>
                <a:lnTo>
                  <a:pt x="4530667" y="993272"/>
                </a:lnTo>
                <a:cubicBezTo>
                  <a:pt x="4530667" y="993272"/>
                  <a:pt x="4530667" y="993272"/>
                  <a:pt x="4530667" y="994435"/>
                </a:cubicBezTo>
                <a:lnTo>
                  <a:pt x="4530667" y="1002571"/>
                </a:lnTo>
                <a:cubicBezTo>
                  <a:pt x="4530667" y="1002571"/>
                  <a:pt x="4530667" y="1002571"/>
                  <a:pt x="4531782" y="1002571"/>
                </a:cubicBezTo>
                <a:lnTo>
                  <a:pt x="4539583" y="1002571"/>
                </a:lnTo>
                <a:cubicBezTo>
                  <a:pt x="4539583" y="1002571"/>
                  <a:pt x="4539583" y="1002571"/>
                  <a:pt x="4539583" y="1003733"/>
                </a:cubicBezTo>
                <a:lnTo>
                  <a:pt x="4539583" y="1011870"/>
                </a:lnTo>
                <a:cubicBezTo>
                  <a:pt x="4539583" y="1011870"/>
                  <a:pt x="4539583" y="1011870"/>
                  <a:pt x="4538469" y="1011870"/>
                </a:cubicBezTo>
                <a:lnTo>
                  <a:pt x="4530667" y="1011870"/>
                </a:lnTo>
                <a:cubicBezTo>
                  <a:pt x="4530667" y="1011870"/>
                  <a:pt x="4530667" y="1011870"/>
                  <a:pt x="4530667" y="1013032"/>
                </a:cubicBezTo>
                <a:lnTo>
                  <a:pt x="4530667" y="1021168"/>
                </a:lnTo>
                <a:cubicBezTo>
                  <a:pt x="4530667" y="1021168"/>
                  <a:pt x="4530667" y="1021168"/>
                  <a:pt x="4531782" y="1021168"/>
                </a:cubicBezTo>
                <a:lnTo>
                  <a:pt x="4539583" y="1021168"/>
                </a:lnTo>
                <a:cubicBezTo>
                  <a:pt x="4539583" y="1021168"/>
                  <a:pt x="4539583" y="1021168"/>
                  <a:pt x="4539583" y="1022040"/>
                </a:cubicBezTo>
                <a:lnTo>
                  <a:pt x="4539583" y="1028142"/>
                </a:lnTo>
                <a:cubicBezTo>
                  <a:pt x="4539583" y="1028142"/>
                  <a:pt x="4539583" y="1028142"/>
                  <a:pt x="4538469" y="1028142"/>
                </a:cubicBezTo>
                <a:lnTo>
                  <a:pt x="4530667" y="1028142"/>
                </a:lnTo>
                <a:cubicBezTo>
                  <a:pt x="4530667" y="1028142"/>
                  <a:pt x="4530667" y="1028142"/>
                  <a:pt x="4530667" y="1029304"/>
                </a:cubicBezTo>
                <a:lnTo>
                  <a:pt x="4530667" y="1037441"/>
                </a:lnTo>
                <a:cubicBezTo>
                  <a:pt x="4530667" y="1037441"/>
                  <a:pt x="4530667" y="1037441"/>
                  <a:pt x="4555186" y="1058363"/>
                </a:cubicBezTo>
                <a:cubicBezTo>
                  <a:pt x="4555186" y="1063012"/>
                  <a:pt x="4555186" y="1063012"/>
                  <a:pt x="4554072" y="1063012"/>
                </a:cubicBezTo>
                <a:lnTo>
                  <a:pt x="4546270" y="1063012"/>
                </a:lnTo>
                <a:cubicBezTo>
                  <a:pt x="4546270" y="1063012"/>
                  <a:pt x="4546270" y="1063012"/>
                  <a:pt x="4546270" y="1088583"/>
                </a:cubicBezTo>
                <a:cubicBezTo>
                  <a:pt x="4546270" y="1088583"/>
                  <a:pt x="4546270" y="1088583"/>
                  <a:pt x="4547385" y="1088583"/>
                </a:cubicBezTo>
                <a:lnTo>
                  <a:pt x="4555186" y="1088583"/>
                </a:lnTo>
                <a:cubicBezTo>
                  <a:pt x="4555186" y="1088583"/>
                  <a:pt x="4555186" y="1088583"/>
                  <a:pt x="4555186" y="1087130"/>
                </a:cubicBezTo>
                <a:lnTo>
                  <a:pt x="4555186" y="1076960"/>
                </a:lnTo>
                <a:cubicBezTo>
                  <a:pt x="4555186" y="1076960"/>
                  <a:pt x="4555186" y="1076960"/>
                  <a:pt x="4556301" y="1076379"/>
                </a:cubicBezTo>
                <a:lnTo>
                  <a:pt x="4564102" y="1072311"/>
                </a:lnTo>
                <a:cubicBezTo>
                  <a:pt x="4564102" y="1072311"/>
                  <a:pt x="4564102" y="1072311"/>
                  <a:pt x="4566053" y="1072311"/>
                </a:cubicBezTo>
                <a:lnTo>
                  <a:pt x="4579706" y="1072311"/>
                </a:lnTo>
                <a:cubicBezTo>
                  <a:pt x="4579706" y="1072311"/>
                  <a:pt x="4579706" y="1072311"/>
                  <a:pt x="4579706" y="1073473"/>
                </a:cubicBezTo>
                <a:lnTo>
                  <a:pt x="4579706" y="1081609"/>
                </a:lnTo>
                <a:cubicBezTo>
                  <a:pt x="4579706" y="1081609"/>
                  <a:pt x="4579706" y="1081609"/>
                  <a:pt x="4581377" y="1081609"/>
                </a:cubicBezTo>
                <a:lnTo>
                  <a:pt x="4593080" y="1081609"/>
                </a:lnTo>
                <a:cubicBezTo>
                  <a:pt x="4593080" y="1086258"/>
                  <a:pt x="4593080" y="1086258"/>
                  <a:pt x="4594194" y="1086258"/>
                </a:cubicBezTo>
                <a:lnTo>
                  <a:pt x="4601996" y="1086258"/>
                </a:lnTo>
                <a:cubicBezTo>
                  <a:pt x="4601996" y="1086258"/>
                  <a:pt x="4601996" y="1086258"/>
                  <a:pt x="4626515" y="1118803"/>
                </a:cubicBezTo>
                <a:cubicBezTo>
                  <a:pt x="4626515" y="1118803"/>
                  <a:pt x="4626515" y="1118803"/>
                  <a:pt x="4626515" y="1153673"/>
                </a:cubicBezTo>
                <a:cubicBezTo>
                  <a:pt x="4626515" y="1153673"/>
                  <a:pt x="4626515" y="1153673"/>
                  <a:pt x="4627629" y="1153673"/>
                </a:cubicBezTo>
                <a:lnTo>
                  <a:pt x="4635431" y="1153673"/>
                </a:lnTo>
                <a:cubicBezTo>
                  <a:pt x="4635431" y="1153673"/>
                  <a:pt x="4635431" y="1153673"/>
                  <a:pt x="4635431" y="1151639"/>
                </a:cubicBezTo>
                <a:lnTo>
                  <a:pt x="4635431" y="1137401"/>
                </a:lnTo>
                <a:cubicBezTo>
                  <a:pt x="4635431" y="1137401"/>
                  <a:pt x="4635431" y="1137401"/>
                  <a:pt x="4636267" y="1137401"/>
                </a:cubicBezTo>
                <a:lnTo>
                  <a:pt x="4642118" y="1137401"/>
                </a:lnTo>
                <a:cubicBezTo>
                  <a:pt x="4642118" y="1137401"/>
                  <a:pt x="4642118" y="1137401"/>
                  <a:pt x="4642118" y="1138563"/>
                </a:cubicBezTo>
                <a:lnTo>
                  <a:pt x="4642118" y="1146699"/>
                </a:lnTo>
                <a:cubicBezTo>
                  <a:pt x="4651034" y="1149024"/>
                  <a:pt x="4651034" y="1149024"/>
                  <a:pt x="4651034" y="1097882"/>
                </a:cubicBezTo>
                <a:cubicBezTo>
                  <a:pt x="4651034" y="1097882"/>
                  <a:pt x="4651034" y="1097882"/>
                  <a:pt x="4688927" y="1097882"/>
                </a:cubicBezTo>
                <a:cubicBezTo>
                  <a:pt x="4688927" y="1097882"/>
                  <a:pt x="4688927" y="1097882"/>
                  <a:pt x="4688927" y="1023493"/>
                </a:cubicBezTo>
                <a:cubicBezTo>
                  <a:pt x="4688927" y="1023493"/>
                  <a:pt x="4688927" y="1023493"/>
                  <a:pt x="4724591" y="1023493"/>
                </a:cubicBezTo>
                <a:cubicBezTo>
                  <a:pt x="4724591" y="1023493"/>
                  <a:pt x="4724591" y="1023493"/>
                  <a:pt x="4724591" y="1022621"/>
                </a:cubicBezTo>
                <a:lnTo>
                  <a:pt x="4724591" y="1016519"/>
                </a:lnTo>
                <a:cubicBezTo>
                  <a:pt x="4724591" y="1016519"/>
                  <a:pt x="4724591" y="1016519"/>
                  <a:pt x="4746882" y="1016519"/>
                </a:cubicBezTo>
                <a:cubicBezTo>
                  <a:pt x="4746882" y="1016519"/>
                  <a:pt x="4746882" y="1016519"/>
                  <a:pt x="4746882" y="977000"/>
                </a:cubicBezTo>
                <a:cubicBezTo>
                  <a:pt x="4742423" y="977000"/>
                  <a:pt x="4742423" y="977000"/>
                  <a:pt x="4742423" y="975256"/>
                </a:cubicBezTo>
                <a:lnTo>
                  <a:pt x="4742423" y="963052"/>
                </a:lnTo>
                <a:lnTo>
                  <a:pt x="4746882" y="965377"/>
                </a:lnTo>
                <a:cubicBezTo>
                  <a:pt x="4746882" y="965377"/>
                  <a:pt x="4746882" y="965377"/>
                  <a:pt x="4751340" y="942130"/>
                </a:cubicBezTo>
                <a:cubicBezTo>
                  <a:pt x="4751340" y="942130"/>
                  <a:pt x="4751340" y="942130"/>
                  <a:pt x="4755798" y="965377"/>
                </a:cubicBezTo>
                <a:cubicBezTo>
                  <a:pt x="4758027" y="963052"/>
                  <a:pt x="4758027" y="963052"/>
                  <a:pt x="4758305" y="962180"/>
                </a:cubicBezTo>
                <a:lnTo>
                  <a:pt x="4760256" y="956078"/>
                </a:lnTo>
                <a:cubicBezTo>
                  <a:pt x="4760256" y="956078"/>
                  <a:pt x="4760256" y="956078"/>
                  <a:pt x="4760813" y="954916"/>
                </a:cubicBezTo>
                <a:lnTo>
                  <a:pt x="4764714" y="946779"/>
                </a:lnTo>
                <a:cubicBezTo>
                  <a:pt x="4764714" y="946779"/>
                  <a:pt x="4764714" y="946779"/>
                  <a:pt x="4765271" y="945617"/>
                </a:cubicBezTo>
                <a:lnTo>
                  <a:pt x="4769172" y="937481"/>
                </a:lnTo>
                <a:cubicBezTo>
                  <a:pt x="4769172" y="937481"/>
                  <a:pt x="4769172" y="937481"/>
                  <a:pt x="4770565" y="936609"/>
                </a:cubicBezTo>
                <a:lnTo>
                  <a:pt x="4780317" y="930507"/>
                </a:lnTo>
                <a:cubicBezTo>
                  <a:pt x="4780317" y="930507"/>
                  <a:pt x="4780317" y="930507"/>
                  <a:pt x="4781989" y="929345"/>
                </a:cubicBezTo>
                <a:lnTo>
                  <a:pt x="4793691" y="921208"/>
                </a:lnTo>
                <a:cubicBezTo>
                  <a:pt x="4793691" y="921208"/>
                  <a:pt x="4793691" y="921208"/>
                  <a:pt x="4794527" y="920046"/>
                </a:cubicBezTo>
                <a:lnTo>
                  <a:pt x="4800378" y="911910"/>
                </a:lnTo>
                <a:cubicBezTo>
                  <a:pt x="4800378" y="911910"/>
                  <a:pt x="4800378" y="911910"/>
                  <a:pt x="4800935" y="909876"/>
                </a:cubicBezTo>
                <a:lnTo>
                  <a:pt x="4804836" y="895637"/>
                </a:lnTo>
                <a:cubicBezTo>
                  <a:pt x="4804836" y="895637"/>
                  <a:pt x="4804836" y="895637"/>
                  <a:pt x="4805393" y="897671"/>
                </a:cubicBezTo>
                <a:lnTo>
                  <a:pt x="4809294" y="911910"/>
                </a:lnTo>
                <a:cubicBezTo>
                  <a:pt x="4809294" y="911910"/>
                  <a:pt x="4809294" y="911910"/>
                  <a:pt x="4809851" y="912781"/>
                </a:cubicBezTo>
                <a:lnTo>
                  <a:pt x="4813752" y="918884"/>
                </a:lnTo>
                <a:cubicBezTo>
                  <a:pt x="4813752" y="918884"/>
                  <a:pt x="4813752" y="918884"/>
                  <a:pt x="4815145" y="920046"/>
                </a:cubicBezTo>
                <a:lnTo>
                  <a:pt x="4824897" y="928182"/>
                </a:lnTo>
                <a:cubicBezTo>
                  <a:pt x="4824897" y="928182"/>
                  <a:pt x="4824897" y="928182"/>
                  <a:pt x="4826012" y="929345"/>
                </a:cubicBezTo>
                <a:lnTo>
                  <a:pt x="4833813" y="937481"/>
                </a:lnTo>
                <a:cubicBezTo>
                  <a:pt x="4833813" y="937481"/>
                  <a:pt x="4833813" y="937481"/>
                  <a:pt x="4834928" y="938643"/>
                </a:cubicBezTo>
                <a:lnTo>
                  <a:pt x="4842729" y="946779"/>
                </a:lnTo>
                <a:cubicBezTo>
                  <a:pt x="4842729" y="946779"/>
                  <a:pt x="4842729" y="946779"/>
                  <a:pt x="4843008" y="947942"/>
                </a:cubicBezTo>
                <a:lnTo>
                  <a:pt x="4844958" y="956078"/>
                </a:lnTo>
                <a:cubicBezTo>
                  <a:pt x="4844958" y="956078"/>
                  <a:pt x="4844958" y="956078"/>
                  <a:pt x="4845237" y="957240"/>
                </a:cubicBezTo>
                <a:lnTo>
                  <a:pt x="4847187" y="965377"/>
                </a:lnTo>
                <a:cubicBezTo>
                  <a:pt x="4851645" y="965377"/>
                  <a:pt x="4851645" y="965377"/>
                  <a:pt x="4853874" y="942130"/>
                </a:cubicBezTo>
                <a:cubicBezTo>
                  <a:pt x="4853874" y="942130"/>
                  <a:pt x="4853874" y="942130"/>
                  <a:pt x="4858332" y="965377"/>
                </a:cubicBezTo>
                <a:cubicBezTo>
                  <a:pt x="4862790" y="965377"/>
                  <a:pt x="4862790" y="965377"/>
                  <a:pt x="4862790" y="967120"/>
                </a:cubicBezTo>
                <a:lnTo>
                  <a:pt x="4862790" y="979325"/>
                </a:lnTo>
                <a:cubicBezTo>
                  <a:pt x="4858332" y="979325"/>
                  <a:pt x="4858332" y="979325"/>
                  <a:pt x="4858332" y="1011870"/>
                </a:cubicBezTo>
                <a:cubicBezTo>
                  <a:pt x="4858332" y="1011870"/>
                  <a:pt x="4858332" y="1011870"/>
                  <a:pt x="4859447" y="1011870"/>
                </a:cubicBezTo>
                <a:lnTo>
                  <a:pt x="4867248" y="1011870"/>
                </a:lnTo>
                <a:cubicBezTo>
                  <a:pt x="4867248" y="1016519"/>
                  <a:pt x="4867248" y="1016519"/>
                  <a:pt x="4868084" y="1016519"/>
                </a:cubicBezTo>
                <a:lnTo>
                  <a:pt x="4873935" y="1016519"/>
                </a:lnTo>
                <a:cubicBezTo>
                  <a:pt x="4873935" y="1016519"/>
                  <a:pt x="4873935" y="1016519"/>
                  <a:pt x="4873935" y="1015357"/>
                </a:cubicBezTo>
                <a:lnTo>
                  <a:pt x="4873935" y="1007220"/>
                </a:lnTo>
                <a:cubicBezTo>
                  <a:pt x="4873935" y="1007220"/>
                  <a:pt x="4873935" y="1007220"/>
                  <a:pt x="4876164" y="1007220"/>
                </a:cubicBezTo>
                <a:lnTo>
                  <a:pt x="4891767" y="1007220"/>
                </a:lnTo>
                <a:cubicBezTo>
                  <a:pt x="4891767" y="1007220"/>
                  <a:pt x="4891767" y="1007220"/>
                  <a:pt x="4891767" y="1005186"/>
                </a:cubicBezTo>
                <a:lnTo>
                  <a:pt x="4891767" y="990948"/>
                </a:lnTo>
                <a:cubicBezTo>
                  <a:pt x="4891767" y="990948"/>
                  <a:pt x="4891767" y="990948"/>
                  <a:pt x="4929661" y="990948"/>
                </a:cubicBezTo>
                <a:cubicBezTo>
                  <a:pt x="4929661" y="990948"/>
                  <a:pt x="4929661" y="990948"/>
                  <a:pt x="4929661" y="992401"/>
                </a:cubicBezTo>
                <a:lnTo>
                  <a:pt x="4929661" y="1002571"/>
                </a:lnTo>
                <a:cubicBezTo>
                  <a:pt x="4929661" y="1002571"/>
                  <a:pt x="4929661" y="1002571"/>
                  <a:pt x="4949722" y="1002571"/>
                </a:cubicBezTo>
                <a:cubicBezTo>
                  <a:pt x="4949722" y="1002571"/>
                  <a:pt x="4949722" y="1002571"/>
                  <a:pt x="4949722" y="1004896"/>
                </a:cubicBezTo>
                <a:lnTo>
                  <a:pt x="4949722" y="1021168"/>
                </a:lnTo>
                <a:cubicBezTo>
                  <a:pt x="4945264" y="1021168"/>
                  <a:pt x="4945264" y="1021168"/>
                  <a:pt x="4945264" y="1022040"/>
                </a:cubicBezTo>
                <a:lnTo>
                  <a:pt x="4945264" y="1028142"/>
                </a:lnTo>
                <a:cubicBezTo>
                  <a:pt x="4949722" y="1028142"/>
                  <a:pt x="4949722" y="1028142"/>
                  <a:pt x="4949722" y="1029886"/>
                </a:cubicBezTo>
                <a:lnTo>
                  <a:pt x="4949722" y="1042090"/>
                </a:lnTo>
                <a:lnTo>
                  <a:pt x="4945264" y="1046739"/>
                </a:lnTo>
                <a:cubicBezTo>
                  <a:pt x="4945264" y="1046739"/>
                  <a:pt x="4945264" y="1046739"/>
                  <a:pt x="4945264" y="1102531"/>
                </a:cubicBezTo>
                <a:cubicBezTo>
                  <a:pt x="4945264" y="1102531"/>
                  <a:pt x="4945264" y="1102531"/>
                  <a:pt x="4947214" y="1102531"/>
                </a:cubicBezTo>
                <a:lnTo>
                  <a:pt x="4960867" y="1102531"/>
                </a:lnTo>
                <a:cubicBezTo>
                  <a:pt x="4960867" y="1107180"/>
                  <a:pt x="4960867" y="1107180"/>
                  <a:pt x="4962538" y="1107180"/>
                </a:cubicBezTo>
                <a:lnTo>
                  <a:pt x="4974241" y="1107180"/>
                </a:lnTo>
                <a:cubicBezTo>
                  <a:pt x="4974241" y="1107180"/>
                  <a:pt x="4974241" y="1107180"/>
                  <a:pt x="4974241" y="1109214"/>
                </a:cubicBezTo>
                <a:lnTo>
                  <a:pt x="4974241" y="1123453"/>
                </a:lnTo>
                <a:cubicBezTo>
                  <a:pt x="4974241" y="1123453"/>
                  <a:pt x="4974241" y="1123453"/>
                  <a:pt x="4975913" y="1123453"/>
                </a:cubicBezTo>
                <a:lnTo>
                  <a:pt x="4987615" y="1123453"/>
                </a:lnTo>
                <a:cubicBezTo>
                  <a:pt x="4987615" y="1123453"/>
                  <a:pt x="4987615" y="1123453"/>
                  <a:pt x="4987615" y="1121419"/>
                </a:cubicBezTo>
                <a:lnTo>
                  <a:pt x="4987615" y="1107180"/>
                </a:lnTo>
                <a:cubicBezTo>
                  <a:pt x="4987615" y="1107180"/>
                  <a:pt x="4987615" y="1107180"/>
                  <a:pt x="4989565" y="1106018"/>
                </a:cubicBezTo>
                <a:lnTo>
                  <a:pt x="5003218" y="1097882"/>
                </a:lnTo>
                <a:cubicBezTo>
                  <a:pt x="5003218" y="1097882"/>
                  <a:pt x="5003218" y="1097882"/>
                  <a:pt x="5003218" y="1076960"/>
                </a:cubicBezTo>
                <a:cubicBezTo>
                  <a:pt x="4998760" y="1076960"/>
                  <a:pt x="4998760" y="1076960"/>
                  <a:pt x="4998760" y="1053713"/>
                </a:cubicBezTo>
                <a:cubicBezTo>
                  <a:pt x="4998760" y="1053713"/>
                  <a:pt x="4998760" y="1053713"/>
                  <a:pt x="4999874" y="1053713"/>
                </a:cubicBezTo>
                <a:lnTo>
                  <a:pt x="5007676" y="1053713"/>
                </a:lnTo>
                <a:cubicBezTo>
                  <a:pt x="5007676" y="1051389"/>
                  <a:pt x="5007676" y="1051389"/>
                  <a:pt x="5027737" y="1051389"/>
                </a:cubicBezTo>
                <a:cubicBezTo>
                  <a:pt x="5027737" y="1051389"/>
                  <a:pt x="5027737" y="1051389"/>
                  <a:pt x="5027737" y="1050226"/>
                </a:cubicBezTo>
                <a:lnTo>
                  <a:pt x="5027737" y="1042090"/>
                </a:lnTo>
                <a:cubicBezTo>
                  <a:pt x="5027737" y="1042090"/>
                  <a:pt x="5027737" y="1042090"/>
                  <a:pt x="5029409" y="1042090"/>
                </a:cubicBezTo>
                <a:lnTo>
                  <a:pt x="5041111" y="1042090"/>
                </a:lnTo>
                <a:cubicBezTo>
                  <a:pt x="5041111" y="1042090"/>
                  <a:pt x="5041111" y="1042090"/>
                  <a:pt x="5041111" y="925858"/>
                </a:cubicBezTo>
                <a:cubicBezTo>
                  <a:pt x="5041111" y="925858"/>
                  <a:pt x="5041111" y="925858"/>
                  <a:pt x="5042226" y="925858"/>
                </a:cubicBezTo>
                <a:lnTo>
                  <a:pt x="5050027" y="925858"/>
                </a:lnTo>
                <a:cubicBezTo>
                  <a:pt x="5050027" y="925858"/>
                  <a:pt x="5050027" y="925858"/>
                  <a:pt x="5050027" y="923533"/>
                </a:cubicBezTo>
                <a:lnTo>
                  <a:pt x="5050027" y="907260"/>
                </a:lnTo>
                <a:cubicBezTo>
                  <a:pt x="5052256" y="907260"/>
                  <a:pt x="5052256" y="907260"/>
                  <a:pt x="5052256" y="860767"/>
                </a:cubicBezTo>
                <a:cubicBezTo>
                  <a:pt x="5052256" y="860767"/>
                  <a:pt x="5052256" y="860767"/>
                  <a:pt x="5053371" y="860767"/>
                </a:cubicBezTo>
                <a:lnTo>
                  <a:pt x="5061172" y="860767"/>
                </a:lnTo>
                <a:cubicBezTo>
                  <a:pt x="5061172" y="860767"/>
                  <a:pt x="5061172" y="860767"/>
                  <a:pt x="5061172" y="861930"/>
                </a:cubicBezTo>
                <a:lnTo>
                  <a:pt x="5061172" y="870066"/>
                </a:lnTo>
                <a:cubicBezTo>
                  <a:pt x="5065630" y="870066"/>
                  <a:pt x="5065630" y="870066"/>
                  <a:pt x="5065630" y="867741"/>
                </a:cubicBezTo>
                <a:lnTo>
                  <a:pt x="5065630" y="851469"/>
                </a:lnTo>
                <a:cubicBezTo>
                  <a:pt x="5065630" y="851469"/>
                  <a:pt x="5065630" y="851469"/>
                  <a:pt x="5067023" y="850888"/>
                </a:cubicBezTo>
                <a:lnTo>
                  <a:pt x="5076775" y="846820"/>
                </a:lnTo>
                <a:cubicBezTo>
                  <a:pt x="5076775" y="846820"/>
                  <a:pt x="5076775" y="846820"/>
                  <a:pt x="5077890" y="847401"/>
                </a:cubicBezTo>
                <a:lnTo>
                  <a:pt x="5085691" y="851469"/>
                </a:lnTo>
                <a:cubicBezTo>
                  <a:pt x="5085691" y="851469"/>
                  <a:pt x="5085691" y="851469"/>
                  <a:pt x="5087363" y="851469"/>
                </a:cubicBezTo>
                <a:lnTo>
                  <a:pt x="5099065" y="851469"/>
                </a:lnTo>
                <a:cubicBezTo>
                  <a:pt x="5099065" y="851469"/>
                  <a:pt x="5099065" y="851469"/>
                  <a:pt x="5099065" y="821248"/>
                </a:cubicBezTo>
                <a:cubicBezTo>
                  <a:pt x="5099065" y="821248"/>
                  <a:pt x="5099065" y="821248"/>
                  <a:pt x="5100180" y="821248"/>
                </a:cubicBezTo>
                <a:lnTo>
                  <a:pt x="5107981" y="821248"/>
                </a:lnTo>
                <a:cubicBezTo>
                  <a:pt x="5107981" y="825898"/>
                  <a:pt x="5107981" y="825898"/>
                  <a:pt x="5109374" y="825898"/>
                </a:cubicBezTo>
                <a:lnTo>
                  <a:pt x="5119127" y="825898"/>
                </a:lnTo>
                <a:cubicBezTo>
                  <a:pt x="5119127" y="821248"/>
                  <a:pt x="5119127" y="821248"/>
                  <a:pt x="5120241" y="821248"/>
                </a:cubicBezTo>
                <a:lnTo>
                  <a:pt x="5128043" y="821248"/>
                </a:lnTo>
                <a:cubicBezTo>
                  <a:pt x="5128043" y="821248"/>
                  <a:pt x="5128043" y="821248"/>
                  <a:pt x="5128043" y="856118"/>
                </a:cubicBezTo>
                <a:cubicBezTo>
                  <a:pt x="5128043" y="856118"/>
                  <a:pt x="5128043" y="856118"/>
                  <a:pt x="5129436" y="857280"/>
                </a:cubicBezTo>
                <a:lnTo>
                  <a:pt x="5139188" y="865417"/>
                </a:lnTo>
                <a:cubicBezTo>
                  <a:pt x="5136959" y="872391"/>
                  <a:pt x="5136959" y="872391"/>
                  <a:pt x="5161478" y="872391"/>
                </a:cubicBezTo>
                <a:cubicBezTo>
                  <a:pt x="5161478" y="872391"/>
                  <a:pt x="5161478" y="872391"/>
                  <a:pt x="5161478" y="870938"/>
                </a:cubicBezTo>
                <a:lnTo>
                  <a:pt x="5161478" y="860767"/>
                </a:lnTo>
                <a:cubicBezTo>
                  <a:pt x="5161478" y="860767"/>
                  <a:pt x="5161478" y="860767"/>
                  <a:pt x="5190455" y="851469"/>
                </a:cubicBezTo>
                <a:cubicBezTo>
                  <a:pt x="5190455" y="851469"/>
                  <a:pt x="5190455" y="851469"/>
                  <a:pt x="5190455" y="850307"/>
                </a:cubicBezTo>
                <a:lnTo>
                  <a:pt x="5190455" y="842170"/>
                </a:lnTo>
                <a:cubicBezTo>
                  <a:pt x="5190455" y="842170"/>
                  <a:pt x="5190455" y="842170"/>
                  <a:pt x="5191291" y="842170"/>
                </a:cubicBezTo>
                <a:lnTo>
                  <a:pt x="5197142" y="842170"/>
                </a:lnTo>
                <a:cubicBezTo>
                  <a:pt x="5197142" y="842170"/>
                  <a:pt x="5197142" y="842170"/>
                  <a:pt x="5197142" y="841299"/>
                </a:cubicBezTo>
                <a:lnTo>
                  <a:pt x="5197142" y="835196"/>
                </a:lnTo>
                <a:cubicBezTo>
                  <a:pt x="5197142" y="835196"/>
                  <a:pt x="5197142" y="835196"/>
                  <a:pt x="5199371" y="835196"/>
                </a:cubicBezTo>
                <a:lnTo>
                  <a:pt x="5214974" y="835196"/>
                </a:lnTo>
                <a:cubicBezTo>
                  <a:pt x="5214974" y="835196"/>
                  <a:pt x="5214974" y="835196"/>
                  <a:pt x="5214974" y="836068"/>
                </a:cubicBezTo>
                <a:lnTo>
                  <a:pt x="5214974" y="842170"/>
                </a:lnTo>
                <a:cubicBezTo>
                  <a:pt x="5214974" y="842170"/>
                  <a:pt x="5214974" y="842170"/>
                  <a:pt x="5216646" y="842170"/>
                </a:cubicBezTo>
                <a:lnTo>
                  <a:pt x="5228348" y="842170"/>
                </a:lnTo>
                <a:cubicBezTo>
                  <a:pt x="5228348" y="842170"/>
                  <a:pt x="5228348" y="842170"/>
                  <a:pt x="5228348" y="843914"/>
                </a:cubicBezTo>
                <a:lnTo>
                  <a:pt x="5228348" y="856118"/>
                </a:lnTo>
                <a:cubicBezTo>
                  <a:pt x="5228348" y="856118"/>
                  <a:pt x="5228348" y="856118"/>
                  <a:pt x="5252867" y="856118"/>
                </a:cubicBezTo>
                <a:cubicBezTo>
                  <a:pt x="5252867" y="856118"/>
                  <a:pt x="5252867" y="856118"/>
                  <a:pt x="5252867" y="854956"/>
                </a:cubicBezTo>
                <a:lnTo>
                  <a:pt x="5252867" y="846820"/>
                </a:lnTo>
                <a:cubicBezTo>
                  <a:pt x="5252867" y="846820"/>
                  <a:pt x="5252867" y="846820"/>
                  <a:pt x="5254260" y="846820"/>
                </a:cubicBezTo>
                <a:lnTo>
                  <a:pt x="5264012" y="846820"/>
                </a:lnTo>
                <a:cubicBezTo>
                  <a:pt x="5264012" y="846820"/>
                  <a:pt x="5264012" y="846820"/>
                  <a:pt x="5264012" y="845657"/>
                </a:cubicBezTo>
                <a:lnTo>
                  <a:pt x="5264012" y="837521"/>
                </a:lnTo>
                <a:cubicBezTo>
                  <a:pt x="5264012" y="837521"/>
                  <a:pt x="5264012" y="837521"/>
                  <a:pt x="5265684" y="837521"/>
                </a:cubicBezTo>
                <a:lnTo>
                  <a:pt x="5277386" y="837521"/>
                </a:lnTo>
                <a:cubicBezTo>
                  <a:pt x="5277386" y="837521"/>
                  <a:pt x="5277386" y="837521"/>
                  <a:pt x="5277386" y="838683"/>
                </a:cubicBezTo>
                <a:lnTo>
                  <a:pt x="5277386" y="846820"/>
                </a:lnTo>
                <a:cubicBezTo>
                  <a:pt x="5281844" y="846820"/>
                  <a:pt x="5281844" y="846820"/>
                  <a:pt x="5281844" y="791028"/>
                </a:cubicBezTo>
                <a:cubicBezTo>
                  <a:pt x="5281844" y="791028"/>
                  <a:pt x="5281844" y="791028"/>
                  <a:pt x="5382150" y="791028"/>
                </a:cubicBezTo>
                <a:cubicBezTo>
                  <a:pt x="5382150" y="791028"/>
                  <a:pt x="5382150" y="791028"/>
                  <a:pt x="5382150" y="865417"/>
                </a:cubicBezTo>
                <a:cubicBezTo>
                  <a:pt x="5382150" y="865417"/>
                  <a:pt x="5382150" y="865417"/>
                  <a:pt x="5384379" y="865417"/>
                </a:cubicBezTo>
                <a:lnTo>
                  <a:pt x="5399982" y="865417"/>
                </a:lnTo>
                <a:cubicBezTo>
                  <a:pt x="5399982" y="865417"/>
                  <a:pt x="5399982" y="865417"/>
                  <a:pt x="5399982" y="781729"/>
                </a:cubicBezTo>
                <a:cubicBezTo>
                  <a:pt x="5399982" y="781729"/>
                  <a:pt x="5399982" y="781729"/>
                  <a:pt x="5422272" y="770106"/>
                </a:cubicBezTo>
                <a:cubicBezTo>
                  <a:pt x="5422272" y="770106"/>
                  <a:pt x="5422272" y="770106"/>
                  <a:pt x="5451249" y="770106"/>
                </a:cubicBezTo>
                <a:cubicBezTo>
                  <a:pt x="5451249" y="770106"/>
                  <a:pt x="5451249" y="770106"/>
                  <a:pt x="5453200" y="768363"/>
                </a:cubicBezTo>
                <a:close/>
                <a:moveTo>
                  <a:pt x="1102596" y="0"/>
                </a:moveTo>
                <a:cubicBezTo>
                  <a:pt x="1102596" y="18"/>
                  <a:pt x="1102612" y="2040"/>
                  <a:pt x="1104622" y="246443"/>
                </a:cubicBezTo>
                <a:cubicBezTo>
                  <a:pt x="1104634" y="246467"/>
                  <a:pt x="1105279" y="247808"/>
                  <a:pt x="1143129" y="326429"/>
                </a:cubicBezTo>
                <a:cubicBezTo>
                  <a:pt x="1143137" y="326429"/>
                  <a:pt x="1143248" y="326429"/>
                  <a:pt x="1145156" y="326429"/>
                </a:cubicBezTo>
                <a:lnTo>
                  <a:pt x="1159343" y="326429"/>
                </a:lnTo>
                <a:cubicBezTo>
                  <a:pt x="1159343" y="326443"/>
                  <a:pt x="1159343" y="327005"/>
                  <a:pt x="1159343" y="350208"/>
                </a:cubicBezTo>
                <a:cubicBezTo>
                  <a:pt x="1159345" y="350214"/>
                  <a:pt x="1159383" y="350272"/>
                  <a:pt x="1159850" y="351019"/>
                </a:cubicBezTo>
                <a:lnTo>
                  <a:pt x="1163396" y="356694"/>
                </a:lnTo>
                <a:cubicBezTo>
                  <a:pt x="1163396" y="356714"/>
                  <a:pt x="1163396" y="358229"/>
                  <a:pt x="1163396" y="471268"/>
                </a:cubicBezTo>
                <a:cubicBezTo>
                  <a:pt x="1163405" y="471268"/>
                  <a:pt x="1163545" y="471268"/>
                  <a:pt x="1165676" y="471268"/>
                </a:cubicBezTo>
                <a:lnTo>
                  <a:pt x="1181637" y="471268"/>
                </a:lnTo>
                <a:cubicBezTo>
                  <a:pt x="1181637" y="471288"/>
                  <a:pt x="1181637" y="472923"/>
                  <a:pt x="1181637" y="611783"/>
                </a:cubicBezTo>
                <a:cubicBezTo>
                  <a:pt x="1181647" y="611782"/>
                  <a:pt x="1181759" y="611761"/>
                  <a:pt x="1183157" y="611513"/>
                </a:cubicBezTo>
                <a:lnTo>
                  <a:pt x="1193797" y="609622"/>
                </a:lnTo>
                <a:cubicBezTo>
                  <a:pt x="1193797" y="609644"/>
                  <a:pt x="1193767" y="610978"/>
                  <a:pt x="1191770" y="698254"/>
                </a:cubicBezTo>
                <a:cubicBezTo>
                  <a:pt x="1191780" y="698256"/>
                  <a:pt x="1191891" y="698276"/>
                  <a:pt x="1193290" y="698525"/>
                </a:cubicBezTo>
                <a:lnTo>
                  <a:pt x="1203930" y="700416"/>
                </a:lnTo>
                <a:cubicBezTo>
                  <a:pt x="1203932" y="700423"/>
                  <a:pt x="1203952" y="700487"/>
                  <a:pt x="1204183" y="701227"/>
                </a:cubicBezTo>
                <a:lnTo>
                  <a:pt x="1205957" y="706902"/>
                </a:lnTo>
                <a:cubicBezTo>
                  <a:pt x="1205959" y="706893"/>
                  <a:pt x="1206004" y="706750"/>
                  <a:pt x="1206717" y="704470"/>
                </a:cubicBezTo>
                <a:lnTo>
                  <a:pt x="1212037" y="687446"/>
                </a:lnTo>
                <a:cubicBezTo>
                  <a:pt x="1212044" y="687446"/>
                  <a:pt x="1212144" y="687446"/>
                  <a:pt x="1213810" y="687446"/>
                </a:cubicBezTo>
                <a:lnTo>
                  <a:pt x="1226224" y="687446"/>
                </a:lnTo>
                <a:cubicBezTo>
                  <a:pt x="1226224" y="687463"/>
                  <a:pt x="1226224" y="688156"/>
                  <a:pt x="1226224" y="719872"/>
                </a:cubicBezTo>
                <a:cubicBezTo>
                  <a:pt x="1226230" y="719877"/>
                  <a:pt x="1226307" y="719917"/>
                  <a:pt x="1227237" y="720413"/>
                </a:cubicBezTo>
                <a:lnTo>
                  <a:pt x="1234331" y="724196"/>
                </a:lnTo>
                <a:cubicBezTo>
                  <a:pt x="1234331" y="724205"/>
                  <a:pt x="1234331" y="724306"/>
                  <a:pt x="1234331" y="725547"/>
                </a:cubicBezTo>
                <a:lnTo>
                  <a:pt x="1234331" y="735005"/>
                </a:lnTo>
                <a:cubicBezTo>
                  <a:pt x="1234351" y="735005"/>
                  <a:pt x="1235259" y="735005"/>
                  <a:pt x="1278918" y="735005"/>
                </a:cubicBezTo>
                <a:cubicBezTo>
                  <a:pt x="1278918" y="735013"/>
                  <a:pt x="1278918" y="735096"/>
                  <a:pt x="1278918" y="736086"/>
                </a:cubicBezTo>
                <a:lnTo>
                  <a:pt x="1278918" y="743652"/>
                </a:lnTo>
                <a:cubicBezTo>
                  <a:pt x="1278927" y="743652"/>
                  <a:pt x="1279048" y="743652"/>
                  <a:pt x="1280944" y="743652"/>
                </a:cubicBezTo>
                <a:lnTo>
                  <a:pt x="1295131" y="743652"/>
                </a:lnTo>
                <a:cubicBezTo>
                  <a:pt x="1295131" y="743634"/>
                  <a:pt x="1295131" y="742905"/>
                  <a:pt x="1295131" y="713387"/>
                </a:cubicBezTo>
                <a:cubicBezTo>
                  <a:pt x="1295152" y="713387"/>
                  <a:pt x="1296082" y="713387"/>
                  <a:pt x="1339718" y="713387"/>
                </a:cubicBezTo>
                <a:cubicBezTo>
                  <a:pt x="1339718" y="713379"/>
                  <a:pt x="1339718" y="713282"/>
                  <a:pt x="1339718" y="712036"/>
                </a:cubicBezTo>
                <a:lnTo>
                  <a:pt x="1339718" y="702578"/>
                </a:lnTo>
                <a:cubicBezTo>
                  <a:pt x="1339724" y="702578"/>
                  <a:pt x="1339798" y="702578"/>
                  <a:pt x="1340732" y="702578"/>
                </a:cubicBezTo>
                <a:lnTo>
                  <a:pt x="1347825" y="702578"/>
                </a:lnTo>
                <a:cubicBezTo>
                  <a:pt x="1347825" y="702571"/>
                  <a:pt x="1347825" y="702458"/>
                  <a:pt x="1347825" y="700687"/>
                </a:cubicBezTo>
                <a:lnTo>
                  <a:pt x="1347825" y="687446"/>
                </a:lnTo>
                <a:cubicBezTo>
                  <a:pt x="1347834" y="687446"/>
                  <a:pt x="1347906" y="687446"/>
                  <a:pt x="1348585" y="687446"/>
                </a:cubicBezTo>
                <a:lnTo>
                  <a:pt x="1353905" y="687446"/>
                </a:lnTo>
                <a:cubicBezTo>
                  <a:pt x="1353905" y="687439"/>
                  <a:pt x="1353905" y="687354"/>
                  <a:pt x="1353905" y="686365"/>
                </a:cubicBezTo>
                <a:lnTo>
                  <a:pt x="1353905" y="678798"/>
                </a:lnTo>
                <a:cubicBezTo>
                  <a:pt x="1353913" y="678798"/>
                  <a:pt x="1354037" y="678798"/>
                  <a:pt x="1355932" y="678798"/>
                </a:cubicBezTo>
                <a:lnTo>
                  <a:pt x="1370119" y="678798"/>
                </a:lnTo>
                <a:cubicBezTo>
                  <a:pt x="1370119" y="678805"/>
                  <a:pt x="1370119" y="678882"/>
                  <a:pt x="1370119" y="679879"/>
                </a:cubicBezTo>
                <a:lnTo>
                  <a:pt x="1370119" y="687446"/>
                </a:lnTo>
                <a:cubicBezTo>
                  <a:pt x="1370130" y="687446"/>
                  <a:pt x="1370631" y="687446"/>
                  <a:pt x="1392412" y="687446"/>
                </a:cubicBezTo>
                <a:cubicBezTo>
                  <a:pt x="1392412" y="687438"/>
                  <a:pt x="1392412" y="687324"/>
                  <a:pt x="1392412" y="685554"/>
                </a:cubicBezTo>
                <a:lnTo>
                  <a:pt x="1392412" y="672313"/>
                </a:lnTo>
                <a:cubicBezTo>
                  <a:pt x="1392418" y="672313"/>
                  <a:pt x="1392515" y="672313"/>
                  <a:pt x="1394186" y="672313"/>
                </a:cubicBezTo>
                <a:lnTo>
                  <a:pt x="1406599" y="672313"/>
                </a:lnTo>
                <a:cubicBezTo>
                  <a:pt x="1406599" y="672325"/>
                  <a:pt x="1406599" y="672839"/>
                  <a:pt x="1406599" y="696093"/>
                </a:cubicBezTo>
                <a:cubicBezTo>
                  <a:pt x="1406606" y="696093"/>
                  <a:pt x="1406686" y="696093"/>
                  <a:pt x="1407613" y="696093"/>
                </a:cubicBezTo>
                <a:lnTo>
                  <a:pt x="1414706" y="696093"/>
                </a:lnTo>
                <a:cubicBezTo>
                  <a:pt x="1414706" y="696087"/>
                  <a:pt x="1414706" y="696006"/>
                  <a:pt x="1414706" y="695012"/>
                </a:cubicBezTo>
                <a:lnTo>
                  <a:pt x="1414706" y="687446"/>
                </a:lnTo>
                <a:cubicBezTo>
                  <a:pt x="1414715" y="687446"/>
                  <a:pt x="1414833" y="687446"/>
                  <a:pt x="1416479" y="687446"/>
                </a:cubicBezTo>
                <a:lnTo>
                  <a:pt x="1428893" y="687446"/>
                </a:lnTo>
                <a:cubicBezTo>
                  <a:pt x="1428893" y="687459"/>
                  <a:pt x="1428893" y="688018"/>
                  <a:pt x="1428893" y="713387"/>
                </a:cubicBezTo>
                <a:cubicBezTo>
                  <a:pt x="1428901" y="713387"/>
                  <a:pt x="1429019" y="713387"/>
                  <a:pt x="1430920" y="713387"/>
                </a:cubicBezTo>
                <a:lnTo>
                  <a:pt x="1445106" y="713387"/>
                </a:lnTo>
                <a:cubicBezTo>
                  <a:pt x="1445106" y="713398"/>
                  <a:pt x="1445106" y="713513"/>
                  <a:pt x="1445106" y="715008"/>
                </a:cubicBezTo>
                <a:lnTo>
                  <a:pt x="1445106" y="726358"/>
                </a:lnTo>
                <a:cubicBezTo>
                  <a:pt x="1445114" y="726358"/>
                  <a:pt x="1445185" y="726358"/>
                  <a:pt x="1445866" y="726358"/>
                </a:cubicBezTo>
                <a:lnTo>
                  <a:pt x="1451187" y="726358"/>
                </a:lnTo>
                <a:cubicBezTo>
                  <a:pt x="1451187" y="726350"/>
                  <a:pt x="1451187" y="726274"/>
                  <a:pt x="1451187" y="725547"/>
                </a:cubicBezTo>
                <a:lnTo>
                  <a:pt x="1451187" y="719872"/>
                </a:lnTo>
                <a:cubicBezTo>
                  <a:pt x="1451204" y="719872"/>
                  <a:pt x="1451923" y="719872"/>
                  <a:pt x="1481587" y="719872"/>
                </a:cubicBezTo>
                <a:cubicBezTo>
                  <a:pt x="1481587" y="719886"/>
                  <a:pt x="1481587" y="720449"/>
                  <a:pt x="1481587" y="743652"/>
                </a:cubicBezTo>
                <a:cubicBezTo>
                  <a:pt x="1481594" y="743652"/>
                  <a:pt x="1481673" y="743652"/>
                  <a:pt x="1482600" y="743652"/>
                </a:cubicBezTo>
                <a:lnTo>
                  <a:pt x="1489694" y="743652"/>
                </a:lnTo>
                <a:cubicBezTo>
                  <a:pt x="1489694" y="743659"/>
                  <a:pt x="1489694" y="743732"/>
                  <a:pt x="1489694" y="744733"/>
                </a:cubicBezTo>
                <a:lnTo>
                  <a:pt x="1489694" y="752299"/>
                </a:lnTo>
                <a:cubicBezTo>
                  <a:pt x="1489703" y="752299"/>
                  <a:pt x="1489776" y="752299"/>
                  <a:pt x="1490454" y="752299"/>
                </a:cubicBezTo>
                <a:lnTo>
                  <a:pt x="1495774" y="752299"/>
                </a:lnTo>
                <a:cubicBezTo>
                  <a:pt x="1495774" y="752292"/>
                  <a:pt x="1495774" y="752172"/>
                  <a:pt x="1495774" y="750137"/>
                </a:cubicBezTo>
                <a:lnTo>
                  <a:pt x="1495774" y="735005"/>
                </a:lnTo>
                <a:cubicBezTo>
                  <a:pt x="1495781" y="735005"/>
                  <a:pt x="1495859" y="735005"/>
                  <a:pt x="1496787" y="735005"/>
                </a:cubicBezTo>
                <a:lnTo>
                  <a:pt x="1503881" y="735005"/>
                </a:lnTo>
                <a:cubicBezTo>
                  <a:pt x="1503881" y="735013"/>
                  <a:pt x="1503881" y="735096"/>
                  <a:pt x="1503881" y="736086"/>
                </a:cubicBezTo>
                <a:lnTo>
                  <a:pt x="1503881" y="743652"/>
                </a:lnTo>
                <a:lnTo>
                  <a:pt x="1509201" y="741659"/>
                </a:lnTo>
                <a:cubicBezTo>
                  <a:pt x="1509961" y="741287"/>
                  <a:pt x="1509961" y="741085"/>
                  <a:pt x="1509961" y="740679"/>
                </a:cubicBezTo>
                <a:lnTo>
                  <a:pt x="1509961" y="735005"/>
                </a:lnTo>
                <a:cubicBezTo>
                  <a:pt x="1509978" y="735005"/>
                  <a:pt x="1510779" y="735005"/>
                  <a:pt x="1548468" y="735005"/>
                </a:cubicBezTo>
                <a:cubicBezTo>
                  <a:pt x="1548468" y="735019"/>
                  <a:pt x="1548468" y="735566"/>
                  <a:pt x="1548468" y="758784"/>
                </a:cubicBezTo>
                <a:cubicBezTo>
                  <a:pt x="1548476" y="758784"/>
                  <a:pt x="1548594" y="758784"/>
                  <a:pt x="1550494" y="758784"/>
                </a:cubicBezTo>
                <a:lnTo>
                  <a:pt x="1564681" y="758784"/>
                </a:lnTo>
                <a:cubicBezTo>
                  <a:pt x="1564681" y="758792"/>
                  <a:pt x="1564681" y="758874"/>
                  <a:pt x="1564681" y="759865"/>
                </a:cubicBezTo>
                <a:lnTo>
                  <a:pt x="1564681" y="767431"/>
                </a:lnTo>
                <a:cubicBezTo>
                  <a:pt x="1564690" y="767431"/>
                  <a:pt x="1564813" y="767431"/>
                  <a:pt x="1566455" y="767431"/>
                </a:cubicBezTo>
                <a:lnTo>
                  <a:pt x="1578868" y="767431"/>
                </a:lnTo>
                <a:cubicBezTo>
                  <a:pt x="1578868" y="767419"/>
                  <a:pt x="1578868" y="766908"/>
                  <a:pt x="1578868" y="743652"/>
                </a:cubicBezTo>
                <a:cubicBezTo>
                  <a:pt x="1578875" y="743652"/>
                  <a:pt x="1578953" y="743652"/>
                  <a:pt x="1579881" y="743652"/>
                </a:cubicBezTo>
                <a:lnTo>
                  <a:pt x="1586975" y="743652"/>
                </a:lnTo>
                <a:cubicBezTo>
                  <a:pt x="1586975" y="743633"/>
                  <a:pt x="1586975" y="742862"/>
                  <a:pt x="1586975" y="711225"/>
                </a:cubicBezTo>
                <a:cubicBezTo>
                  <a:pt x="1586982" y="711225"/>
                  <a:pt x="1587059" y="711225"/>
                  <a:pt x="1587988" y="711225"/>
                </a:cubicBezTo>
                <a:lnTo>
                  <a:pt x="1595082" y="711225"/>
                </a:lnTo>
                <a:cubicBezTo>
                  <a:pt x="1595082" y="711219"/>
                  <a:pt x="1595082" y="711110"/>
                  <a:pt x="1595082" y="709334"/>
                </a:cubicBezTo>
                <a:lnTo>
                  <a:pt x="1595082" y="696093"/>
                </a:lnTo>
                <a:cubicBezTo>
                  <a:pt x="1593055" y="696093"/>
                  <a:pt x="1593055" y="696093"/>
                  <a:pt x="1593815" y="694471"/>
                </a:cubicBezTo>
                <a:lnTo>
                  <a:pt x="1599135" y="683122"/>
                </a:lnTo>
                <a:cubicBezTo>
                  <a:pt x="1599140" y="683139"/>
                  <a:pt x="1599335" y="683813"/>
                  <a:pt x="1607242" y="711225"/>
                </a:cubicBezTo>
                <a:cubicBezTo>
                  <a:pt x="1607250" y="711225"/>
                  <a:pt x="1607323" y="711225"/>
                  <a:pt x="1608002" y="711225"/>
                </a:cubicBezTo>
                <a:lnTo>
                  <a:pt x="1613322" y="711225"/>
                </a:lnTo>
                <a:cubicBezTo>
                  <a:pt x="1613322" y="711212"/>
                  <a:pt x="1613322" y="710033"/>
                  <a:pt x="1613322" y="605298"/>
                </a:cubicBezTo>
                <a:cubicBezTo>
                  <a:pt x="1613332" y="605298"/>
                  <a:pt x="1613446" y="605298"/>
                  <a:pt x="1614842" y="605298"/>
                </a:cubicBezTo>
                <a:lnTo>
                  <a:pt x="1625482" y="605298"/>
                </a:lnTo>
                <a:cubicBezTo>
                  <a:pt x="1625482" y="605276"/>
                  <a:pt x="1625482" y="604266"/>
                  <a:pt x="1625482" y="557739"/>
                </a:cubicBezTo>
                <a:cubicBezTo>
                  <a:pt x="1625499" y="557739"/>
                  <a:pt x="1626124" y="557739"/>
                  <a:pt x="1651829" y="557739"/>
                </a:cubicBezTo>
                <a:cubicBezTo>
                  <a:pt x="1651829" y="557727"/>
                  <a:pt x="1651829" y="557217"/>
                  <a:pt x="1651829" y="536121"/>
                </a:cubicBezTo>
                <a:cubicBezTo>
                  <a:pt x="1651848" y="536121"/>
                  <a:pt x="1652637" y="536121"/>
                  <a:pt x="1686283" y="536121"/>
                </a:cubicBezTo>
                <a:cubicBezTo>
                  <a:pt x="1686283" y="536129"/>
                  <a:pt x="1686283" y="536259"/>
                  <a:pt x="1686283" y="538553"/>
                </a:cubicBezTo>
                <a:lnTo>
                  <a:pt x="1686283" y="555577"/>
                </a:lnTo>
                <a:cubicBezTo>
                  <a:pt x="1686292" y="555577"/>
                  <a:pt x="1686423" y="555577"/>
                  <a:pt x="1688563" y="555577"/>
                </a:cubicBezTo>
                <a:lnTo>
                  <a:pt x="1704523" y="555577"/>
                </a:lnTo>
                <a:cubicBezTo>
                  <a:pt x="1704523" y="555595"/>
                  <a:pt x="1704523" y="556489"/>
                  <a:pt x="1704523" y="603136"/>
                </a:cubicBezTo>
                <a:cubicBezTo>
                  <a:pt x="1704529" y="603136"/>
                  <a:pt x="1704605" y="603136"/>
                  <a:pt x="1705536" y="603136"/>
                </a:cubicBezTo>
                <a:lnTo>
                  <a:pt x="1712630" y="603136"/>
                </a:lnTo>
                <a:lnTo>
                  <a:pt x="1726817" y="607460"/>
                </a:lnTo>
                <a:cubicBezTo>
                  <a:pt x="1726817" y="607470"/>
                  <a:pt x="1726817" y="608120"/>
                  <a:pt x="1726817" y="646372"/>
                </a:cubicBezTo>
                <a:cubicBezTo>
                  <a:pt x="1726823" y="646372"/>
                  <a:pt x="1726898" y="646372"/>
                  <a:pt x="1727830" y="646372"/>
                </a:cubicBezTo>
                <a:lnTo>
                  <a:pt x="1734923" y="646372"/>
                </a:lnTo>
                <a:cubicBezTo>
                  <a:pt x="1734923" y="646382"/>
                  <a:pt x="1734923" y="646488"/>
                  <a:pt x="1734923" y="647993"/>
                </a:cubicBezTo>
                <a:lnTo>
                  <a:pt x="1734923" y="659342"/>
                </a:lnTo>
                <a:cubicBezTo>
                  <a:pt x="1734931" y="659342"/>
                  <a:pt x="1735055" y="659342"/>
                  <a:pt x="1736950" y="659342"/>
                </a:cubicBezTo>
                <a:lnTo>
                  <a:pt x="1751137" y="659342"/>
                </a:lnTo>
                <a:lnTo>
                  <a:pt x="1757217" y="665828"/>
                </a:lnTo>
                <a:cubicBezTo>
                  <a:pt x="1757217" y="665840"/>
                  <a:pt x="1757217" y="666326"/>
                  <a:pt x="1757217" y="687446"/>
                </a:cubicBezTo>
                <a:cubicBezTo>
                  <a:pt x="1757226" y="687446"/>
                  <a:pt x="1757357" y="687446"/>
                  <a:pt x="1759497" y="687446"/>
                </a:cubicBezTo>
                <a:lnTo>
                  <a:pt x="1775457" y="687446"/>
                </a:lnTo>
                <a:cubicBezTo>
                  <a:pt x="1775457" y="687453"/>
                  <a:pt x="1775457" y="687533"/>
                  <a:pt x="1775457" y="688526"/>
                </a:cubicBezTo>
                <a:lnTo>
                  <a:pt x="1775457" y="696093"/>
                </a:lnTo>
                <a:cubicBezTo>
                  <a:pt x="1775466" y="696093"/>
                  <a:pt x="1775565" y="696093"/>
                  <a:pt x="1776724" y="696093"/>
                </a:cubicBezTo>
                <a:lnTo>
                  <a:pt x="1785591" y="696093"/>
                </a:lnTo>
                <a:cubicBezTo>
                  <a:pt x="1785591" y="696102"/>
                  <a:pt x="1785591" y="696231"/>
                  <a:pt x="1785591" y="698254"/>
                </a:cubicBezTo>
                <a:lnTo>
                  <a:pt x="1785591" y="713387"/>
                </a:lnTo>
                <a:cubicBezTo>
                  <a:pt x="1789644" y="713387"/>
                  <a:pt x="1789644" y="713387"/>
                  <a:pt x="1789644" y="711495"/>
                </a:cubicBezTo>
                <a:lnTo>
                  <a:pt x="1789644" y="698254"/>
                </a:lnTo>
                <a:cubicBezTo>
                  <a:pt x="1789650" y="698254"/>
                  <a:pt x="1789728" y="698254"/>
                  <a:pt x="1790657" y="698254"/>
                </a:cubicBezTo>
                <a:lnTo>
                  <a:pt x="1797751" y="698254"/>
                </a:lnTo>
                <a:cubicBezTo>
                  <a:pt x="1797751" y="698265"/>
                  <a:pt x="1797751" y="698384"/>
                  <a:pt x="1797751" y="699876"/>
                </a:cubicBezTo>
                <a:lnTo>
                  <a:pt x="1797751" y="711225"/>
                </a:lnTo>
                <a:cubicBezTo>
                  <a:pt x="1797760" y="711225"/>
                  <a:pt x="1797833" y="711225"/>
                  <a:pt x="1798511" y="711225"/>
                </a:cubicBezTo>
                <a:lnTo>
                  <a:pt x="1803831" y="711225"/>
                </a:lnTo>
                <a:cubicBezTo>
                  <a:pt x="1803831" y="706902"/>
                  <a:pt x="1803831" y="706902"/>
                  <a:pt x="1852471" y="706902"/>
                </a:cubicBezTo>
                <a:cubicBezTo>
                  <a:pt x="1852471" y="706911"/>
                  <a:pt x="1852471" y="707012"/>
                  <a:pt x="1852471" y="708253"/>
                </a:cubicBezTo>
                <a:lnTo>
                  <a:pt x="1852471" y="717710"/>
                </a:lnTo>
                <a:cubicBezTo>
                  <a:pt x="1852479" y="717710"/>
                  <a:pt x="1852554" y="717710"/>
                  <a:pt x="1853231" y="717710"/>
                </a:cubicBezTo>
                <a:lnTo>
                  <a:pt x="1858552" y="717710"/>
                </a:lnTo>
                <a:cubicBezTo>
                  <a:pt x="1858552" y="717719"/>
                  <a:pt x="1858552" y="717841"/>
                  <a:pt x="1858552" y="719872"/>
                </a:cubicBezTo>
                <a:lnTo>
                  <a:pt x="1858552" y="735005"/>
                </a:lnTo>
                <a:cubicBezTo>
                  <a:pt x="1858560" y="735001"/>
                  <a:pt x="1858676" y="734923"/>
                  <a:pt x="1860578" y="733654"/>
                </a:cubicBezTo>
                <a:lnTo>
                  <a:pt x="1874765" y="724196"/>
                </a:lnTo>
                <a:cubicBezTo>
                  <a:pt x="1874767" y="724177"/>
                  <a:pt x="1874898" y="723302"/>
                  <a:pt x="1880845" y="683122"/>
                </a:cubicBezTo>
                <a:cubicBezTo>
                  <a:pt x="1880854" y="683120"/>
                  <a:pt x="1880923" y="683094"/>
                  <a:pt x="1881605" y="682852"/>
                </a:cubicBezTo>
                <a:lnTo>
                  <a:pt x="1886925" y="680960"/>
                </a:lnTo>
                <a:cubicBezTo>
                  <a:pt x="1886925" y="680944"/>
                  <a:pt x="1886958" y="679883"/>
                  <a:pt x="1888952" y="611783"/>
                </a:cubicBezTo>
                <a:cubicBezTo>
                  <a:pt x="1888952" y="611801"/>
                  <a:pt x="1888985" y="612892"/>
                  <a:pt x="1890979" y="680960"/>
                </a:cubicBezTo>
                <a:cubicBezTo>
                  <a:pt x="1890988" y="680963"/>
                  <a:pt x="1891059" y="680988"/>
                  <a:pt x="1891739" y="681230"/>
                </a:cubicBezTo>
                <a:lnTo>
                  <a:pt x="1897059" y="683122"/>
                </a:lnTo>
                <a:cubicBezTo>
                  <a:pt x="1897059" y="683102"/>
                  <a:pt x="1897059" y="681769"/>
                  <a:pt x="1897059" y="596651"/>
                </a:cubicBezTo>
                <a:cubicBezTo>
                  <a:pt x="1901112" y="596651"/>
                  <a:pt x="1901112" y="596651"/>
                  <a:pt x="1901112" y="564224"/>
                </a:cubicBezTo>
                <a:cubicBezTo>
                  <a:pt x="1901124" y="564224"/>
                  <a:pt x="1901810" y="564224"/>
                  <a:pt x="1939619" y="564224"/>
                </a:cubicBezTo>
                <a:cubicBezTo>
                  <a:pt x="1939619" y="564241"/>
                  <a:pt x="1939619" y="564959"/>
                  <a:pt x="1939619" y="596651"/>
                </a:cubicBezTo>
                <a:cubicBezTo>
                  <a:pt x="1939628" y="596651"/>
                  <a:pt x="1939700" y="596651"/>
                  <a:pt x="1940379" y="596651"/>
                </a:cubicBezTo>
                <a:lnTo>
                  <a:pt x="1945699" y="596651"/>
                </a:lnTo>
                <a:cubicBezTo>
                  <a:pt x="1945699" y="596630"/>
                  <a:pt x="1945699" y="595324"/>
                  <a:pt x="1945699" y="514503"/>
                </a:cubicBezTo>
                <a:cubicBezTo>
                  <a:pt x="1945705" y="514503"/>
                  <a:pt x="1945804" y="514503"/>
                  <a:pt x="1947473" y="514503"/>
                </a:cubicBezTo>
                <a:lnTo>
                  <a:pt x="1959886" y="514503"/>
                </a:lnTo>
                <a:cubicBezTo>
                  <a:pt x="1959886" y="514496"/>
                  <a:pt x="1959886" y="514385"/>
                  <a:pt x="1959886" y="512612"/>
                </a:cubicBezTo>
                <a:lnTo>
                  <a:pt x="1959886" y="499371"/>
                </a:lnTo>
                <a:cubicBezTo>
                  <a:pt x="1959897" y="499371"/>
                  <a:pt x="1960395" y="499371"/>
                  <a:pt x="1982180" y="499371"/>
                </a:cubicBezTo>
                <a:cubicBezTo>
                  <a:pt x="1982180" y="499364"/>
                  <a:pt x="1982180" y="499283"/>
                  <a:pt x="1982180" y="498290"/>
                </a:cubicBezTo>
                <a:lnTo>
                  <a:pt x="1982180" y="490724"/>
                </a:lnTo>
                <a:cubicBezTo>
                  <a:pt x="1982187" y="490724"/>
                  <a:pt x="1982297" y="490724"/>
                  <a:pt x="1983953" y="490724"/>
                </a:cubicBezTo>
                <a:lnTo>
                  <a:pt x="1996367" y="490724"/>
                </a:lnTo>
                <a:cubicBezTo>
                  <a:pt x="1996367" y="490732"/>
                  <a:pt x="1996367" y="490811"/>
                  <a:pt x="1996367" y="491805"/>
                </a:cubicBezTo>
                <a:lnTo>
                  <a:pt x="1996367" y="499371"/>
                </a:lnTo>
                <a:cubicBezTo>
                  <a:pt x="1996376" y="499371"/>
                  <a:pt x="1996449" y="499371"/>
                  <a:pt x="1997127" y="499371"/>
                </a:cubicBezTo>
                <a:lnTo>
                  <a:pt x="2002447" y="499371"/>
                </a:lnTo>
                <a:lnTo>
                  <a:pt x="2012580" y="495047"/>
                </a:lnTo>
                <a:lnTo>
                  <a:pt x="2016633" y="498290"/>
                </a:lnTo>
                <a:lnTo>
                  <a:pt x="2016633" y="490724"/>
                </a:lnTo>
                <a:cubicBezTo>
                  <a:pt x="2016642" y="490724"/>
                  <a:pt x="2016779" y="490724"/>
                  <a:pt x="2018913" y="490724"/>
                </a:cubicBezTo>
                <a:lnTo>
                  <a:pt x="2034874" y="490724"/>
                </a:lnTo>
                <a:cubicBezTo>
                  <a:pt x="2034874" y="490732"/>
                  <a:pt x="2034874" y="490811"/>
                  <a:pt x="2034874" y="491805"/>
                </a:cubicBezTo>
                <a:lnTo>
                  <a:pt x="2034874" y="499371"/>
                </a:lnTo>
                <a:cubicBezTo>
                  <a:pt x="2034893" y="499371"/>
                  <a:pt x="2035629" y="499371"/>
                  <a:pt x="2065274" y="499371"/>
                </a:cubicBezTo>
                <a:cubicBezTo>
                  <a:pt x="2065274" y="499381"/>
                  <a:pt x="2065274" y="499490"/>
                  <a:pt x="2065274" y="500992"/>
                </a:cubicBezTo>
                <a:lnTo>
                  <a:pt x="2065274" y="512342"/>
                </a:lnTo>
                <a:cubicBezTo>
                  <a:pt x="2065291" y="512342"/>
                  <a:pt x="2065931" y="512342"/>
                  <a:pt x="2091621" y="512342"/>
                </a:cubicBezTo>
                <a:cubicBezTo>
                  <a:pt x="2091621" y="512358"/>
                  <a:pt x="2091621" y="513038"/>
                  <a:pt x="2091621" y="542606"/>
                </a:cubicBezTo>
                <a:cubicBezTo>
                  <a:pt x="2091630" y="542606"/>
                  <a:pt x="2091703" y="542606"/>
                  <a:pt x="2092381" y="542606"/>
                </a:cubicBezTo>
                <a:lnTo>
                  <a:pt x="2097701" y="542606"/>
                </a:lnTo>
                <a:cubicBezTo>
                  <a:pt x="2097701" y="542613"/>
                  <a:pt x="2097701" y="542699"/>
                  <a:pt x="2097701" y="543687"/>
                </a:cubicBezTo>
                <a:lnTo>
                  <a:pt x="2097701" y="551254"/>
                </a:lnTo>
                <a:cubicBezTo>
                  <a:pt x="2101755" y="551254"/>
                  <a:pt x="2101755" y="551254"/>
                  <a:pt x="2101755" y="581518"/>
                </a:cubicBezTo>
                <a:cubicBezTo>
                  <a:pt x="2101764" y="581518"/>
                  <a:pt x="2101838" y="581518"/>
                  <a:pt x="2102515" y="581518"/>
                </a:cubicBezTo>
                <a:lnTo>
                  <a:pt x="2107835" y="581518"/>
                </a:lnTo>
                <a:cubicBezTo>
                  <a:pt x="2107835" y="581527"/>
                  <a:pt x="2107835" y="581594"/>
                  <a:pt x="2107835" y="582329"/>
                </a:cubicBezTo>
                <a:lnTo>
                  <a:pt x="2107835" y="588004"/>
                </a:lnTo>
                <a:cubicBezTo>
                  <a:pt x="2107841" y="588004"/>
                  <a:pt x="2107919" y="588004"/>
                  <a:pt x="2108848" y="588004"/>
                </a:cubicBezTo>
                <a:lnTo>
                  <a:pt x="2115941" y="588004"/>
                </a:lnTo>
                <a:cubicBezTo>
                  <a:pt x="2115941" y="588021"/>
                  <a:pt x="2115941" y="588734"/>
                  <a:pt x="2115941" y="618269"/>
                </a:cubicBezTo>
                <a:cubicBezTo>
                  <a:pt x="2115949" y="618269"/>
                  <a:pt x="2116069" y="618269"/>
                  <a:pt x="2117968" y="618269"/>
                </a:cubicBezTo>
                <a:lnTo>
                  <a:pt x="2132155" y="618269"/>
                </a:lnTo>
                <a:cubicBezTo>
                  <a:pt x="2132155" y="618285"/>
                  <a:pt x="2132155" y="618865"/>
                  <a:pt x="2132155" y="642048"/>
                </a:cubicBezTo>
                <a:cubicBezTo>
                  <a:pt x="2134182" y="642048"/>
                  <a:pt x="2134182" y="642048"/>
                  <a:pt x="2134182" y="643669"/>
                </a:cubicBezTo>
                <a:lnTo>
                  <a:pt x="2134182" y="655019"/>
                </a:lnTo>
                <a:cubicBezTo>
                  <a:pt x="2134191" y="655019"/>
                  <a:pt x="2134261" y="655019"/>
                  <a:pt x="2134942" y="655019"/>
                </a:cubicBezTo>
                <a:lnTo>
                  <a:pt x="2140262" y="655019"/>
                </a:lnTo>
                <a:cubicBezTo>
                  <a:pt x="2140262" y="655033"/>
                  <a:pt x="2140262" y="655596"/>
                  <a:pt x="2140262" y="678798"/>
                </a:cubicBezTo>
                <a:cubicBezTo>
                  <a:pt x="2140270" y="678798"/>
                  <a:pt x="2140369" y="678798"/>
                  <a:pt x="2141528" y="678798"/>
                </a:cubicBezTo>
                <a:lnTo>
                  <a:pt x="2150395" y="678798"/>
                </a:lnTo>
                <a:cubicBezTo>
                  <a:pt x="2152422" y="680960"/>
                  <a:pt x="2152422" y="680960"/>
                  <a:pt x="2152422" y="682852"/>
                </a:cubicBezTo>
                <a:lnTo>
                  <a:pt x="2152422" y="696093"/>
                </a:lnTo>
                <a:cubicBezTo>
                  <a:pt x="2152427" y="696086"/>
                  <a:pt x="2152514" y="695979"/>
                  <a:pt x="2153942" y="694201"/>
                </a:cubicBezTo>
                <a:lnTo>
                  <a:pt x="2164582" y="680960"/>
                </a:lnTo>
                <a:cubicBezTo>
                  <a:pt x="2164597" y="680960"/>
                  <a:pt x="2165236" y="680960"/>
                  <a:pt x="2192956" y="680960"/>
                </a:cubicBezTo>
                <a:cubicBezTo>
                  <a:pt x="2192956" y="680985"/>
                  <a:pt x="2192956" y="682386"/>
                  <a:pt x="2192956" y="767431"/>
                </a:cubicBezTo>
                <a:cubicBezTo>
                  <a:pt x="2192964" y="767431"/>
                  <a:pt x="2193040" y="767431"/>
                  <a:pt x="2193716" y="767431"/>
                </a:cubicBezTo>
                <a:lnTo>
                  <a:pt x="2199036" y="767431"/>
                </a:lnTo>
                <a:cubicBezTo>
                  <a:pt x="2199040" y="767423"/>
                  <a:pt x="2199099" y="767323"/>
                  <a:pt x="2199796" y="766080"/>
                </a:cubicBezTo>
                <a:lnTo>
                  <a:pt x="2205116" y="756622"/>
                </a:lnTo>
                <a:cubicBezTo>
                  <a:pt x="2205116" y="756629"/>
                  <a:pt x="2205116" y="756728"/>
                  <a:pt x="2205116" y="758514"/>
                </a:cubicBezTo>
                <a:lnTo>
                  <a:pt x="2205116" y="771755"/>
                </a:lnTo>
                <a:cubicBezTo>
                  <a:pt x="2209169" y="771755"/>
                  <a:pt x="2209169" y="771755"/>
                  <a:pt x="2209169" y="726358"/>
                </a:cubicBezTo>
                <a:cubicBezTo>
                  <a:pt x="2209178" y="726358"/>
                  <a:pt x="2209248" y="726358"/>
                  <a:pt x="2209929" y="726358"/>
                </a:cubicBezTo>
                <a:lnTo>
                  <a:pt x="2215249" y="726358"/>
                </a:lnTo>
                <a:cubicBezTo>
                  <a:pt x="2215249" y="726343"/>
                  <a:pt x="2215249" y="725343"/>
                  <a:pt x="2215249" y="661504"/>
                </a:cubicBezTo>
                <a:cubicBezTo>
                  <a:pt x="2215256" y="661504"/>
                  <a:pt x="2215337" y="661504"/>
                  <a:pt x="2216263" y="661504"/>
                </a:cubicBezTo>
                <a:lnTo>
                  <a:pt x="2223356" y="661504"/>
                </a:lnTo>
                <a:cubicBezTo>
                  <a:pt x="2223362" y="661483"/>
                  <a:pt x="2223626" y="660543"/>
                  <a:pt x="2235516" y="618269"/>
                </a:cubicBezTo>
                <a:cubicBezTo>
                  <a:pt x="2235525" y="618269"/>
                  <a:pt x="2235622" y="618269"/>
                  <a:pt x="2236783" y="618269"/>
                </a:cubicBezTo>
                <a:lnTo>
                  <a:pt x="2245650" y="618269"/>
                </a:lnTo>
                <a:cubicBezTo>
                  <a:pt x="2245655" y="618292"/>
                  <a:pt x="2245881" y="619258"/>
                  <a:pt x="2255783" y="661504"/>
                </a:cubicBezTo>
                <a:cubicBezTo>
                  <a:pt x="2255789" y="661504"/>
                  <a:pt x="2255863" y="661504"/>
                  <a:pt x="2256796" y="661504"/>
                </a:cubicBezTo>
                <a:lnTo>
                  <a:pt x="2263890" y="661504"/>
                </a:lnTo>
                <a:cubicBezTo>
                  <a:pt x="2263890" y="661515"/>
                  <a:pt x="2263890" y="662182"/>
                  <a:pt x="2263890" y="700416"/>
                </a:cubicBezTo>
                <a:cubicBezTo>
                  <a:pt x="2263897" y="700416"/>
                  <a:pt x="2263996" y="700416"/>
                  <a:pt x="2265663" y="700416"/>
                </a:cubicBezTo>
                <a:lnTo>
                  <a:pt x="2278077" y="700416"/>
                </a:lnTo>
                <a:cubicBezTo>
                  <a:pt x="2278077" y="700424"/>
                  <a:pt x="2278077" y="700546"/>
                  <a:pt x="2278077" y="702578"/>
                </a:cubicBezTo>
                <a:lnTo>
                  <a:pt x="2278077" y="717710"/>
                </a:lnTo>
                <a:cubicBezTo>
                  <a:pt x="2282130" y="717710"/>
                  <a:pt x="2282130" y="717710"/>
                  <a:pt x="2282130" y="715549"/>
                </a:cubicBezTo>
                <a:lnTo>
                  <a:pt x="2282130" y="700416"/>
                </a:lnTo>
                <a:cubicBezTo>
                  <a:pt x="2282140" y="700416"/>
                  <a:pt x="2282252" y="700416"/>
                  <a:pt x="2283650" y="700416"/>
                </a:cubicBezTo>
                <a:lnTo>
                  <a:pt x="2294290" y="700416"/>
                </a:lnTo>
                <a:cubicBezTo>
                  <a:pt x="2294290" y="700426"/>
                  <a:pt x="2294290" y="700543"/>
                  <a:pt x="2294290" y="702037"/>
                </a:cubicBezTo>
                <a:lnTo>
                  <a:pt x="2294290" y="713387"/>
                </a:lnTo>
                <a:cubicBezTo>
                  <a:pt x="2294306" y="713387"/>
                  <a:pt x="2295015" y="713387"/>
                  <a:pt x="2324691" y="713387"/>
                </a:cubicBezTo>
                <a:cubicBezTo>
                  <a:pt x="2324691" y="713370"/>
                  <a:pt x="2324691" y="712599"/>
                  <a:pt x="2324691" y="676637"/>
                </a:cubicBezTo>
                <a:cubicBezTo>
                  <a:pt x="2324699" y="676637"/>
                  <a:pt x="2324792" y="676637"/>
                  <a:pt x="2325957" y="676637"/>
                </a:cubicBezTo>
                <a:lnTo>
                  <a:pt x="2334824" y="676637"/>
                </a:lnTo>
                <a:cubicBezTo>
                  <a:pt x="2334824" y="676648"/>
                  <a:pt x="2334824" y="677142"/>
                  <a:pt x="2334824" y="698254"/>
                </a:cubicBezTo>
                <a:cubicBezTo>
                  <a:pt x="2336851" y="698254"/>
                  <a:pt x="2336851" y="698254"/>
                  <a:pt x="2336851" y="665828"/>
                </a:cubicBezTo>
                <a:cubicBezTo>
                  <a:pt x="2336865" y="665828"/>
                  <a:pt x="2337406" y="665828"/>
                  <a:pt x="2359144" y="665828"/>
                </a:cubicBezTo>
                <a:cubicBezTo>
                  <a:pt x="2359144" y="665818"/>
                  <a:pt x="2359144" y="665698"/>
                  <a:pt x="2359144" y="664206"/>
                </a:cubicBezTo>
                <a:lnTo>
                  <a:pt x="2359144" y="652857"/>
                </a:lnTo>
                <a:cubicBezTo>
                  <a:pt x="2359152" y="652857"/>
                  <a:pt x="2359227" y="652857"/>
                  <a:pt x="2359904" y="652857"/>
                </a:cubicBezTo>
                <a:lnTo>
                  <a:pt x="2365224" y="652857"/>
                </a:lnTo>
                <a:cubicBezTo>
                  <a:pt x="2365224" y="652851"/>
                  <a:pt x="2365224" y="652738"/>
                  <a:pt x="2365224" y="650966"/>
                </a:cubicBezTo>
                <a:lnTo>
                  <a:pt x="2365224" y="637725"/>
                </a:lnTo>
                <a:lnTo>
                  <a:pt x="2369278" y="644210"/>
                </a:lnTo>
                <a:cubicBezTo>
                  <a:pt x="2369286" y="644210"/>
                  <a:pt x="2369415" y="644210"/>
                  <a:pt x="2371558" y="644210"/>
                </a:cubicBezTo>
                <a:lnTo>
                  <a:pt x="2387518" y="644210"/>
                </a:lnTo>
                <a:cubicBezTo>
                  <a:pt x="2387518" y="644202"/>
                  <a:pt x="2387518" y="644134"/>
                  <a:pt x="2387518" y="643399"/>
                </a:cubicBezTo>
                <a:lnTo>
                  <a:pt x="2387518" y="637725"/>
                </a:lnTo>
                <a:cubicBezTo>
                  <a:pt x="2387527" y="637725"/>
                  <a:pt x="2387601" y="637725"/>
                  <a:pt x="2388278" y="637725"/>
                </a:cubicBezTo>
                <a:lnTo>
                  <a:pt x="2393598" y="637725"/>
                </a:lnTo>
                <a:cubicBezTo>
                  <a:pt x="2393598" y="637734"/>
                  <a:pt x="2393598" y="637834"/>
                  <a:pt x="2393598" y="639076"/>
                </a:cubicBezTo>
                <a:lnTo>
                  <a:pt x="2393598" y="648534"/>
                </a:lnTo>
                <a:cubicBezTo>
                  <a:pt x="2393613" y="648534"/>
                  <a:pt x="2394346" y="648534"/>
                  <a:pt x="2432105" y="648534"/>
                </a:cubicBezTo>
                <a:cubicBezTo>
                  <a:pt x="2432105" y="648552"/>
                  <a:pt x="2432105" y="650062"/>
                  <a:pt x="2432105" y="786887"/>
                </a:cubicBezTo>
                <a:cubicBezTo>
                  <a:pt x="2432115" y="786887"/>
                  <a:pt x="2432230" y="786887"/>
                  <a:pt x="2433625" y="786887"/>
                </a:cubicBezTo>
                <a:lnTo>
                  <a:pt x="2444265" y="786887"/>
                </a:lnTo>
                <a:cubicBezTo>
                  <a:pt x="2444265" y="782564"/>
                  <a:pt x="2444265" y="778240"/>
                  <a:pt x="2444265" y="773917"/>
                </a:cubicBezTo>
                <a:cubicBezTo>
                  <a:pt x="2446292" y="773917"/>
                  <a:pt x="2446292" y="773917"/>
                  <a:pt x="2448319" y="773917"/>
                </a:cubicBezTo>
                <a:cubicBezTo>
                  <a:pt x="2448319" y="778240"/>
                  <a:pt x="2448319" y="782564"/>
                  <a:pt x="2448319" y="786887"/>
                </a:cubicBezTo>
                <a:cubicBezTo>
                  <a:pt x="2458452" y="786887"/>
                  <a:pt x="2468586" y="786887"/>
                  <a:pt x="2478719" y="786887"/>
                </a:cubicBezTo>
                <a:cubicBezTo>
                  <a:pt x="2478719" y="776078"/>
                  <a:pt x="2478719" y="767431"/>
                  <a:pt x="2478719" y="756622"/>
                </a:cubicBezTo>
                <a:cubicBezTo>
                  <a:pt x="2482773" y="756622"/>
                  <a:pt x="2486826" y="756622"/>
                  <a:pt x="2490879" y="756622"/>
                </a:cubicBezTo>
                <a:lnTo>
                  <a:pt x="2503039" y="754461"/>
                </a:lnTo>
                <a:cubicBezTo>
                  <a:pt x="2505066" y="754461"/>
                  <a:pt x="2505066" y="756622"/>
                  <a:pt x="2507093" y="756622"/>
                </a:cubicBezTo>
                <a:lnTo>
                  <a:pt x="2517226" y="756622"/>
                </a:lnTo>
                <a:cubicBezTo>
                  <a:pt x="2517226" y="767431"/>
                  <a:pt x="2517226" y="778240"/>
                  <a:pt x="2517226" y="786887"/>
                </a:cubicBezTo>
                <a:cubicBezTo>
                  <a:pt x="2519253" y="786887"/>
                  <a:pt x="2521280" y="786887"/>
                  <a:pt x="2525333" y="786887"/>
                </a:cubicBezTo>
                <a:cubicBezTo>
                  <a:pt x="2525333" y="793373"/>
                  <a:pt x="2525333" y="799858"/>
                  <a:pt x="2525333" y="804182"/>
                </a:cubicBezTo>
                <a:lnTo>
                  <a:pt x="2534669" y="805087"/>
                </a:lnTo>
                <a:lnTo>
                  <a:pt x="2547627" y="805087"/>
                </a:lnTo>
                <a:cubicBezTo>
                  <a:pt x="2547627" y="799278"/>
                  <a:pt x="2547627" y="795106"/>
                  <a:pt x="2547627" y="789049"/>
                </a:cubicBezTo>
                <a:lnTo>
                  <a:pt x="2615583" y="789049"/>
                </a:lnTo>
                <a:lnTo>
                  <a:pt x="2615583" y="703796"/>
                </a:lnTo>
                <a:lnTo>
                  <a:pt x="2687591" y="703796"/>
                </a:lnTo>
                <a:lnTo>
                  <a:pt x="2687591" y="782564"/>
                </a:lnTo>
                <a:cubicBezTo>
                  <a:pt x="2688226" y="782564"/>
                  <a:pt x="2688861" y="782564"/>
                  <a:pt x="2689495" y="782564"/>
                </a:cubicBezTo>
                <a:lnTo>
                  <a:pt x="2690737" y="805087"/>
                </a:lnTo>
                <a:lnTo>
                  <a:pt x="2700413" y="805087"/>
                </a:lnTo>
                <a:cubicBezTo>
                  <a:pt x="2700949" y="797873"/>
                  <a:pt x="2701655" y="790219"/>
                  <a:pt x="2701655" y="782564"/>
                </a:cubicBezTo>
                <a:cubicBezTo>
                  <a:pt x="2703682" y="782564"/>
                  <a:pt x="2705709" y="782564"/>
                  <a:pt x="2707735" y="782564"/>
                </a:cubicBezTo>
                <a:lnTo>
                  <a:pt x="2708977" y="805087"/>
                </a:lnTo>
                <a:lnTo>
                  <a:pt x="2759599" y="805087"/>
                </a:lnTo>
                <a:lnTo>
                  <a:pt x="2759599" y="642059"/>
                </a:lnTo>
                <a:lnTo>
                  <a:pt x="2956926" y="642059"/>
                </a:lnTo>
                <a:lnTo>
                  <a:pt x="2956926" y="805087"/>
                </a:lnTo>
                <a:lnTo>
                  <a:pt x="2975623" y="805087"/>
                </a:lnTo>
                <a:lnTo>
                  <a:pt x="2975623" y="722394"/>
                </a:lnTo>
                <a:lnTo>
                  <a:pt x="3070743" y="722394"/>
                </a:lnTo>
                <a:cubicBezTo>
                  <a:pt x="3074818" y="616373"/>
                  <a:pt x="3078196" y="510899"/>
                  <a:pt x="3082673" y="404253"/>
                </a:cubicBezTo>
                <a:cubicBezTo>
                  <a:pt x="3072540" y="404253"/>
                  <a:pt x="3048220" y="391282"/>
                  <a:pt x="3070513" y="382635"/>
                </a:cubicBezTo>
                <a:cubicBezTo>
                  <a:pt x="3068486" y="380473"/>
                  <a:pt x="3066460" y="378311"/>
                  <a:pt x="3064433" y="378311"/>
                </a:cubicBezTo>
                <a:cubicBezTo>
                  <a:pt x="3064433" y="365341"/>
                  <a:pt x="3062406" y="363179"/>
                  <a:pt x="3072540" y="354532"/>
                </a:cubicBezTo>
                <a:cubicBezTo>
                  <a:pt x="3072540" y="350208"/>
                  <a:pt x="3072540" y="343723"/>
                  <a:pt x="3072540" y="337238"/>
                </a:cubicBezTo>
                <a:cubicBezTo>
                  <a:pt x="3076593" y="337238"/>
                  <a:pt x="3080647" y="337238"/>
                  <a:pt x="3086727" y="337238"/>
                </a:cubicBezTo>
                <a:cubicBezTo>
                  <a:pt x="3086727" y="328590"/>
                  <a:pt x="3086727" y="322105"/>
                  <a:pt x="3086727" y="315620"/>
                </a:cubicBezTo>
                <a:cubicBezTo>
                  <a:pt x="3086727" y="313458"/>
                  <a:pt x="3088753" y="313458"/>
                  <a:pt x="3088753" y="311296"/>
                </a:cubicBezTo>
                <a:cubicBezTo>
                  <a:pt x="3088753" y="285355"/>
                  <a:pt x="3088753" y="259414"/>
                  <a:pt x="3088753" y="233472"/>
                </a:cubicBezTo>
                <a:cubicBezTo>
                  <a:pt x="3088753" y="231310"/>
                  <a:pt x="3086727" y="229149"/>
                  <a:pt x="3086727" y="226987"/>
                </a:cubicBezTo>
                <a:cubicBezTo>
                  <a:pt x="3088753" y="224825"/>
                  <a:pt x="3090780" y="222663"/>
                  <a:pt x="3092807" y="220501"/>
                </a:cubicBezTo>
                <a:cubicBezTo>
                  <a:pt x="3092807" y="201045"/>
                  <a:pt x="3092807" y="181589"/>
                  <a:pt x="3092807" y="162133"/>
                </a:cubicBezTo>
                <a:cubicBezTo>
                  <a:pt x="3092807" y="159972"/>
                  <a:pt x="3092807" y="159972"/>
                  <a:pt x="3094833" y="157810"/>
                </a:cubicBezTo>
                <a:cubicBezTo>
                  <a:pt x="3094833" y="140516"/>
                  <a:pt x="3094833" y="121060"/>
                  <a:pt x="3094833" y="101604"/>
                </a:cubicBezTo>
                <a:cubicBezTo>
                  <a:pt x="3096860" y="92957"/>
                  <a:pt x="3096860" y="88633"/>
                  <a:pt x="3096860" y="82148"/>
                </a:cubicBezTo>
                <a:cubicBezTo>
                  <a:pt x="3100914" y="88633"/>
                  <a:pt x="3100914" y="92957"/>
                  <a:pt x="3100914" y="99442"/>
                </a:cubicBezTo>
                <a:cubicBezTo>
                  <a:pt x="3102940" y="121060"/>
                  <a:pt x="3102940" y="140516"/>
                  <a:pt x="3102940" y="157810"/>
                </a:cubicBezTo>
                <a:cubicBezTo>
                  <a:pt x="3104967" y="181589"/>
                  <a:pt x="3104967" y="201045"/>
                  <a:pt x="3104967" y="220501"/>
                </a:cubicBezTo>
                <a:cubicBezTo>
                  <a:pt x="3106994" y="222663"/>
                  <a:pt x="3109020" y="224825"/>
                  <a:pt x="3111047" y="226987"/>
                </a:cubicBezTo>
                <a:cubicBezTo>
                  <a:pt x="3111047" y="229149"/>
                  <a:pt x="3109020" y="231310"/>
                  <a:pt x="3109020" y="233472"/>
                </a:cubicBezTo>
                <a:cubicBezTo>
                  <a:pt x="3109020" y="259414"/>
                  <a:pt x="3109020" y="285355"/>
                  <a:pt x="3109020" y="311296"/>
                </a:cubicBezTo>
                <a:cubicBezTo>
                  <a:pt x="3109020" y="313458"/>
                  <a:pt x="3111047" y="313458"/>
                  <a:pt x="3111047" y="315620"/>
                </a:cubicBezTo>
                <a:cubicBezTo>
                  <a:pt x="3111047" y="322105"/>
                  <a:pt x="3111047" y="328590"/>
                  <a:pt x="3111047" y="337238"/>
                </a:cubicBezTo>
                <a:cubicBezTo>
                  <a:pt x="3115100" y="337238"/>
                  <a:pt x="3121180" y="337238"/>
                  <a:pt x="3125234" y="337238"/>
                </a:cubicBezTo>
                <a:cubicBezTo>
                  <a:pt x="3125234" y="343723"/>
                  <a:pt x="3125234" y="350208"/>
                  <a:pt x="3125234" y="354532"/>
                </a:cubicBezTo>
                <a:cubicBezTo>
                  <a:pt x="3133341" y="363179"/>
                  <a:pt x="3133341" y="363179"/>
                  <a:pt x="3133341" y="378311"/>
                </a:cubicBezTo>
                <a:cubicBezTo>
                  <a:pt x="3131314" y="378311"/>
                  <a:pt x="3129287" y="380473"/>
                  <a:pt x="3127261" y="382635"/>
                </a:cubicBezTo>
                <a:cubicBezTo>
                  <a:pt x="3147527" y="393444"/>
                  <a:pt x="3123207" y="402091"/>
                  <a:pt x="3115100" y="404253"/>
                </a:cubicBezTo>
                <a:cubicBezTo>
                  <a:pt x="3117127" y="488562"/>
                  <a:pt x="3121180" y="572871"/>
                  <a:pt x="3123207" y="657181"/>
                </a:cubicBezTo>
                <a:cubicBezTo>
                  <a:pt x="3145501" y="657181"/>
                  <a:pt x="3167794" y="657181"/>
                  <a:pt x="3188061" y="657181"/>
                </a:cubicBezTo>
                <a:cubicBezTo>
                  <a:pt x="3188061" y="683122"/>
                  <a:pt x="3188061" y="709063"/>
                  <a:pt x="3188061" y="732843"/>
                </a:cubicBezTo>
                <a:cubicBezTo>
                  <a:pt x="3192115" y="732843"/>
                  <a:pt x="3194141" y="732843"/>
                  <a:pt x="3196168" y="732843"/>
                </a:cubicBezTo>
                <a:cubicBezTo>
                  <a:pt x="3196168" y="730681"/>
                  <a:pt x="3198195" y="728519"/>
                  <a:pt x="3198195" y="726358"/>
                </a:cubicBezTo>
                <a:cubicBezTo>
                  <a:pt x="3200221" y="726358"/>
                  <a:pt x="3202248" y="726358"/>
                  <a:pt x="3204275" y="726358"/>
                </a:cubicBezTo>
                <a:cubicBezTo>
                  <a:pt x="3204275" y="728519"/>
                  <a:pt x="3204275" y="730681"/>
                  <a:pt x="3206302" y="735005"/>
                </a:cubicBezTo>
                <a:cubicBezTo>
                  <a:pt x="3210355" y="735005"/>
                  <a:pt x="3214408" y="735005"/>
                  <a:pt x="3218462" y="735005"/>
                </a:cubicBezTo>
                <a:cubicBezTo>
                  <a:pt x="3218462" y="732843"/>
                  <a:pt x="3218462" y="730681"/>
                  <a:pt x="3218462" y="728519"/>
                </a:cubicBezTo>
                <a:cubicBezTo>
                  <a:pt x="3226568" y="728519"/>
                  <a:pt x="3232648" y="728519"/>
                  <a:pt x="3240755" y="728519"/>
                </a:cubicBezTo>
                <a:cubicBezTo>
                  <a:pt x="3240755" y="730681"/>
                  <a:pt x="3240755" y="732843"/>
                  <a:pt x="3240755" y="735005"/>
                </a:cubicBezTo>
                <a:cubicBezTo>
                  <a:pt x="3246835" y="735005"/>
                  <a:pt x="3254942" y="735005"/>
                  <a:pt x="3261022" y="735005"/>
                </a:cubicBezTo>
                <a:cubicBezTo>
                  <a:pt x="3261022" y="750137"/>
                  <a:pt x="3261022" y="765270"/>
                  <a:pt x="3261022" y="780402"/>
                </a:cubicBezTo>
                <a:cubicBezTo>
                  <a:pt x="3265076" y="780402"/>
                  <a:pt x="3271156" y="780402"/>
                  <a:pt x="3275209" y="780402"/>
                </a:cubicBezTo>
                <a:cubicBezTo>
                  <a:pt x="3275209" y="776078"/>
                  <a:pt x="3275209" y="771755"/>
                  <a:pt x="3275209" y="767431"/>
                </a:cubicBezTo>
                <a:cubicBezTo>
                  <a:pt x="3281289" y="767431"/>
                  <a:pt x="3287369" y="767431"/>
                  <a:pt x="3291423" y="767431"/>
                </a:cubicBezTo>
                <a:cubicBezTo>
                  <a:pt x="3291423" y="706902"/>
                  <a:pt x="3291423" y="648534"/>
                  <a:pt x="3291423" y="588004"/>
                </a:cubicBezTo>
                <a:cubicBezTo>
                  <a:pt x="3293449" y="585842"/>
                  <a:pt x="3295476" y="583680"/>
                  <a:pt x="3297503" y="581518"/>
                </a:cubicBezTo>
                <a:cubicBezTo>
                  <a:pt x="3321823" y="581518"/>
                  <a:pt x="3346143" y="581518"/>
                  <a:pt x="3370464" y="581518"/>
                </a:cubicBezTo>
                <a:lnTo>
                  <a:pt x="3370464" y="590166"/>
                </a:lnTo>
                <a:lnTo>
                  <a:pt x="3380597" y="590166"/>
                </a:lnTo>
                <a:cubicBezTo>
                  <a:pt x="3380597" y="629078"/>
                  <a:pt x="3380597" y="667990"/>
                  <a:pt x="3380597" y="704740"/>
                </a:cubicBezTo>
                <a:cubicBezTo>
                  <a:pt x="3388704" y="704740"/>
                  <a:pt x="3394784" y="704740"/>
                  <a:pt x="3402891" y="704740"/>
                </a:cubicBezTo>
                <a:cubicBezTo>
                  <a:pt x="3402891" y="683122"/>
                  <a:pt x="3402891" y="661504"/>
                  <a:pt x="3402891" y="637725"/>
                </a:cubicBezTo>
                <a:cubicBezTo>
                  <a:pt x="3410997" y="637725"/>
                  <a:pt x="3421131" y="637725"/>
                  <a:pt x="3429238" y="637725"/>
                </a:cubicBezTo>
                <a:cubicBezTo>
                  <a:pt x="3431264" y="637725"/>
                  <a:pt x="3431264" y="635563"/>
                  <a:pt x="3433291" y="633401"/>
                </a:cubicBezTo>
                <a:lnTo>
                  <a:pt x="3441398" y="633401"/>
                </a:lnTo>
                <a:cubicBezTo>
                  <a:pt x="3443424" y="635563"/>
                  <a:pt x="3443424" y="637725"/>
                  <a:pt x="3445451" y="637725"/>
                </a:cubicBezTo>
                <a:cubicBezTo>
                  <a:pt x="3451531" y="637725"/>
                  <a:pt x="3459638" y="637725"/>
                  <a:pt x="3467745" y="637725"/>
                </a:cubicBezTo>
                <a:cubicBezTo>
                  <a:pt x="3467745" y="598813"/>
                  <a:pt x="3467745" y="559901"/>
                  <a:pt x="3467745" y="520989"/>
                </a:cubicBezTo>
                <a:cubicBezTo>
                  <a:pt x="3467759" y="520986"/>
                  <a:pt x="3468626" y="520822"/>
                  <a:pt x="3524492" y="510180"/>
                </a:cubicBezTo>
                <a:cubicBezTo>
                  <a:pt x="3524492" y="510187"/>
                  <a:pt x="3524492" y="510261"/>
                  <a:pt x="3524492" y="511261"/>
                </a:cubicBezTo>
                <a:lnTo>
                  <a:pt x="3524492" y="518827"/>
                </a:lnTo>
                <a:cubicBezTo>
                  <a:pt x="3524509" y="518827"/>
                  <a:pt x="3525153" y="518827"/>
                  <a:pt x="3550839" y="518827"/>
                </a:cubicBezTo>
                <a:cubicBezTo>
                  <a:pt x="3550839" y="518849"/>
                  <a:pt x="3550839" y="521220"/>
                  <a:pt x="3550839" y="773917"/>
                </a:cubicBezTo>
                <a:cubicBezTo>
                  <a:pt x="3556919" y="773917"/>
                  <a:pt x="3565026" y="773917"/>
                  <a:pt x="3573133" y="773917"/>
                </a:cubicBezTo>
                <a:cubicBezTo>
                  <a:pt x="3573133" y="771755"/>
                  <a:pt x="3573133" y="771755"/>
                  <a:pt x="3573133" y="769593"/>
                </a:cubicBezTo>
                <a:cubicBezTo>
                  <a:pt x="3577186" y="769593"/>
                  <a:pt x="3581239" y="769593"/>
                  <a:pt x="3585293" y="769593"/>
                </a:cubicBezTo>
                <a:cubicBezTo>
                  <a:pt x="3585293" y="771755"/>
                  <a:pt x="3585293" y="771755"/>
                  <a:pt x="3585293" y="773917"/>
                </a:cubicBezTo>
                <a:cubicBezTo>
                  <a:pt x="3593400" y="773917"/>
                  <a:pt x="3601506" y="773917"/>
                  <a:pt x="3609613" y="773917"/>
                </a:cubicBezTo>
                <a:cubicBezTo>
                  <a:pt x="3609613" y="769593"/>
                  <a:pt x="3609613" y="765270"/>
                  <a:pt x="3609613" y="760946"/>
                </a:cubicBezTo>
                <a:cubicBezTo>
                  <a:pt x="3619747" y="760946"/>
                  <a:pt x="3629880" y="760946"/>
                  <a:pt x="3637987" y="760946"/>
                </a:cubicBezTo>
                <a:cubicBezTo>
                  <a:pt x="3642040" y="756622"/>
                  <a:pt x="3646094" y="756622"/>
                  <a:pt x="3650147" y="756622"/>
                </a:cubicBezTo>
                <a:cubicBezTo>
                  <a:pt x="3656227" y="760946"/>
                  <a:pt x="3664334" y="760946"/>
                  <a:pt x="3670414" y="760946"/>
                </a:cubicBezTo>
                <a:cubicBezTo>
                  <a:pt x="3670414" y="754461"/>
                  <a:pt x="3670414" y="750137"/>
                  <a:pt x="3670414" y="743652"/>
                </a:cubicBezTo>
                <a:lnTo>
                  <a:pt x="3678521" y="743652"/>
                </a:lnTo>
                <a:cubicBezTo>
                  <a:pt x="3678521" y="739328"/>
                  <a:pt x="3678521" y="735005"/>
                  <a:pt x="3678521" y="730681"/>
                </a:cubicBezTo>
                <a:cubicBezTo>
                  <a:pt x="3696761" y="730681"/>
                  <a:pt x="3717028" y="730681"/>
                  <a:pt x="3735268" y="730681"/>
                </a:cubicBezTo>
                <a:cubicBezTo>
                  <a:pt x="3735268" y="719872"/>
                  <a:pt x="3735268" y="711225"/>
                  <a:pt x="3735268" y="700416"/>
                </a:cubicBezTo>
                <a:cubicBezTo>
                  <a:pt x="3741348" y="700416"/>
                  <a:pt x="3747428" y="700416"/>
                  <a:pt x="3753508" y="700416"/>
                </a:cubicBezTo>
                <a:cubicBezTo>
                  <a:pt x="3753508" y="698254"/>
                  <a:pt x="3753508" y="696093"/>
                  <a:pt x="3753508" y="693931"/>
                </a:cubicBezTo>
                <a:cubicBezTo>
                  <a:pt x="3757562" y="693931"/>
                  <a:pt x="3761615" y="693931"/>
                  <a:pt x="3765668" y="693931"/>
                </a:cubicBezTo>
                <a:cubicBezTo>
                  <a:pt x="3765668" y="696093"/>
                  <a:pt x="3765668" y="698254"/>
                  <a:pt x="3765668" y="700416"/>
                </a:cubicBezTo>
                <a:cubicBezTo>
                  <a:pt x="3771748" y="700416"/>
                  <a:pt x="3775802" y="700416"/>
                  <a:pt x="3781882" y="700416"/>
                </a:cubicBezTo>
                <a:cubicBezTo>
                  <a:pt x="3781882" y="715549"/>
                  <a:pt x="3781882" y="732843"/>
                  <a:pt x="3781882" y="750137"/>
                </a:cubicBezTo>
                <a:cubicBezTo>
                  <a:pt x="3792015" y="750137"/>
                  <a:pt x="3804176" y="750137"/>
                  <a:pt x="3814309" y="750137"/>
                </a:cubicBezTo>
                <a:cubicBezTo>
                  <a:pt x="3814309" y="741490"/>
                  <a:pt x="3814309" y="732843"/>
                  <a:pt x="3814309" y="724196"/>
                </a:cubicBezTo>
                <a:cubicBezTo>
                  <a:pt x="3826469" y="724196"/>
                  <a:pt x="3840656" y="724196"/>
                  <a:pt x="3852816" y="724196"/>
                </a:cubicBezTo>
                <a:cubicBezTo>
                  <a:pt x="3852816" y="713387"/>
                  <a:pt x="3852816" y="704740"/>
                  <a:pt x="3852816" y="693931"/>
                </a:cubicBezTo>
                <a:cubicBezTo>
                  <a:pt x="3869030" y="693931"/>
                  <a:pt x="3885243" y="693931"/>
                  <a:pt x="3901457" y="693931"/>
                </a:cubicBezTo>
                <a:cubicBezTo>
                  <a:pt x="3901457" y="693960"/>
                  <a:pt x="3901457" y="695735"/>
                  <a:pt x="3901457" y="805087"/>
                </a:cubicBezTo>
                <a:lnTo>
                  <a:pt x="3901457" y="818866"/>
                </a:lnTo>
                <a:lnTo>
                  <a:pt x="3967332" y="818866"/>
                </a:lnTo>
                <a:lnTo>
                  <a:pt x="3967332" y="924638"/>
                </a:lnTo>
                <a:lnTo>
                  <a:pt x="3967332" y="1030409"/>
                </a:lnTo>
                <a:lnTo>
                  <a:pt x="3967332" y="1160647"/>
                </a:lnTo>
                <a:lnTo>
                  <a:pt x="3901457" y="1160647"/>
                </a:lnTo>
                <a:lnTo>
                  <a:pt x="3730337" y="1160647"/>
                </a:lnTo>
                <a:lnTo>
                  <a:pt x="1373612" y="1160647"/>
                </a:lnTo>
                <a:cubicBezTo>
                  <a:pt x="1373605" y="1160647"/>
                  <a:pt x="1372430" y="1160647"/>
                  <a:pt x="1200143" y="1160647"/>
                </a:cubicBezTo>
                <a:lnTo>
                  <a:pt x="1088349" y="1160647"/>
                </a:lnTo>
                <a:lnTo>
                  <a:pt x="1036189" y="1160647"/>
                </a:lnTo>
                <a:cubicBezTo>
                  <a:pt x="834841" y="1160647"/>
                  <a:pt x="513343" y="1160647"/>
                  <a:pt x="0" y="1160647"/>
                </a:cubicBezTo>
                <a:lnTo>
                  <a:pt x="45065" y="1082592"/>
                </a:lnTo>
                <a:cubicBezTo>
                  <a:pt x="58273" y="1081488"/>
                  <a:pt x="71508" y="1080386"/>
                  <a:pt x="85243" y="1079284"/>
                </a:cubicBezTo>
                <a:cubicBezTo>
                  <a:pt x="85243" y="1067661"/>
                  <a:pt x="85243" y="1058363"/>
                  <a:pt x="85243" y="1046739"/>
                </a:cubicBezTo>
                <a:cubicBezTo>
                  <a:pt x="100846" y="1046739"/>
                  <a:pt x="116449" y="1046739"/>
                  <a:pt x="129823" y="1046739"/>
                </a:cubicBezTo>
                <a:cubicBezTo>
                  <a:pt x="129823" y="1039765"/>
                  <a:pt x="129823" y="1035116"/>
                  <a:pt x="129823" y="1028142"/>
                </a:cubicBezTo>
                <a:cubicBezTo>
                  <a:pt x="161030" y="1028142"/>
                  <a:pt x="192236" y="1028142"/>
                  <a:pt x="223442" y="1028142"/>
                </a:cubicBezTo>
                <a:cubicBezTo>
                  <a:pt x="223442" y="1032791"/>
                  <a:pt x="223442" y="1035116"/>
                  <a:pt x="223442" y="1039765"/>
                </a:cubicBezTo>
                <a:cubicBezTo>
                  <a:pt x="243503" y="1039765"/>
                  <a:pt x="263564" y="1039765"/>
                  <a:pt x="283625" y="1039765"/>
                </a:cubicBezTo>
                <a:cubicBezTo>
                  <a:pt x="283625" y="1042090"/>
                  <a:pt x="283625" y="1044415"/>
                  <a:pt x="283625" y="1046739"/>
                </a:cubicBezTo>
                <a:cubicBezTo>
                  <a:pt x="288083" y="1046739"/>
                  <a:pt x="294770" y="1046739"/>
                  <a:pt x="301457" y="1046739"/>
                </a:cubicBezTo>
                <a:cubicBezTo>
                  <a:pt x="301457" y="1049064"/>
                  <a:pt x="301457" y="1051389"/>
                  <a:pt x="301457" y="1053713"/>
                </a:cubicBezTo>
                <a:cubicBezTo>
                  <a:pt x="305915" y="1053713"/>
                  <a:pt x="312602" y="1053713"/>
                  <a:pt x="317060" y="1053713"/>
                </a:cubicBezTo>
                <a:cubicBezTo>
                  <a:pt x="317060" y="1018844"/>
                  <a:pt x="317060" y="983974"/>
                  <a:pt x="317060" y="949104"/>
                </a:cubicBezTo>
                <a:cubicBezTo>
                  <a:pt x="332663" y="944455"/>
                  <a:pt x="348267" y="939806"/>
                  <a:pt x="363870" y="935156"/>
                </a:cubicBezTo>
                <a:cubicBezTo>
                  <a:pt x="392847" y="935156"/>
                  <a:pt x="421824" y="935156"/>
                  <a:pt x="450801" y="935156"/>
                </a:cubicBezTo>
                <a:cubicBezTo>
                  <a:pt x="450801" y="879365"/>
                  <a:pt x="450801" y="823573"/>
                  <a:pt x="450801" y="767782"/>
                </a:cubicBezTo>
                <a:cubicBezTo>
                  <a:pt x="457488" y="763132"/>
                  <a:pt x="466404" y="760808"/>
                  <a:pt x="475320" y="756158"/>
                </a:cubicBezTo>
                <a:cubicBezTo>
                  <a:pt x="510984" y="751509"/>
                  <a:pt x="546649" y="744535"/>
                  <a:pt x="582313" y="737561"/>
                </a:cubicBezTo>
                <a:cubicBezTo>
                  <a:pt x="595687" y="742210"/>
                  <a:pt x="606832" y="746860"/>
                  <a:pt x="620206" y="749184"/>
                </a:cubicBezTo>
                <a:cubicBezTo>
                  <a:pt x="622435" y="751509"/>
                  <a:pt x="624664" y="753834"/>
                  <a:pt x="626893" y="756158"/>
                </a:cubicBezTo>
                <a:cubicBezTo>
                  <a:pt x="626893" y="860767"/>
                  <a:pt x="626893" y="965377"/>
                  <a:pt x="626893" y="1067661"/>
                </a:cubicBezTo>
                <a:cubicBezTo>
                  <a:pt x="631351" y="1067661"/>
                  <a:pt x="635809" y="1067661"/>
                  <a:pt x="642496" y="1067661"/>
                </a:cubicBezTo>
                <a:cubicBezTo>
                  <a:pt x="642496" y="1025818"/>
                  <a:pt x="642496" y="983974"/>
                  <a:pt x="642496" y="942130"/>
                </a:cubicBezTo>
                <a:cubicBezTo>
                  <a:pt x="646954" y="942130"/>
                  <a:pt x="651412" y="942130"/>
                  <a:pt x="655870" y="942130"/>
                </a:cubicBezTo>
                <a:cubicBezTo>
                  <a:pt x="655870" y="937481"/>
                  <a:pt x="655870" y="935156"/>
                  <a:pt x="655870" y="930507"/>
                </a:cubicBezTo>
                <a:cubicBezTo>
                  <a:pt x="660328" y="928182"/>
                  <a:pt x="664786" y="925858"/>
                  <a:pt x="669244" y="923533"/>
                </a:cubicBezTo>
                <a:lnTo>
                  <a:pt x="680389" y="923533"/>
                </a:lnTo>
                <a:cubicBezTo>
                  <a:pt x="680389" y="918884"/>
                  <a:pt x="680389" y="916559"/>
                  <a:pt x="680389" y="911910"/>
                </a:cubicBezTo>
                <a:cubicBezTo>
                  <a:pt x="682618" y="909585"/>
                  <a:pt x="687076" y="907260"/>
                  <a:pt x="689305" y="904936"/>
                </a:cubicBezTo>
                <a:cubicBezTo>
                  <a:pt x="695993" y="904936"/>
                  <a:pt x="704909" y="904936"/>
                  <a:pt x="711596" y="904936"/>
                </a:cubicBezTo>
                <a:cubicBezTo>
                  <a:pt x="711596" y="916559"/>
                  <a:pt x="711596" y="930507"/>
                  <a:pt x="711596" y="942130"/>
                </a:cubicBezTo>
                <a:cubicBezTo>
                  <a:pt x="727199" y="942130"/>
                  <a:pt x="742802" y="942130"/>
                  <a:pt x="758405" y="942130"/>
                </a:cubicBezTo>
                <a:cubicBezTo>
                  <a:pt x="758405" y="986299"/>
                  <a:pt x="758405" y="1028142"/>
                  <a:pt x="758405" y="1072311"/>
                </a:cubicBezTo>
                <a:cubicBezTo>
                  <a:pt x="765092" y="1072311"/>
                  <a:pt x="771779" y="1072311"/>
                  <a:pt x="776237" y="1072311"/>
                </a:cubicBezTo>
                <a:cubicBezTo>
                  <a:pt x="782924" y="1069986"/>
                  <a:pt x="787382" y="1067661"/>
                  <a:pt x="794069" y="1065337"/>
                </a:cubicBezTo>
                <a:cubicBezTo>
                  <a:pt x="794069" y="1060687"/>
                  <a:pt x="794069" y="1058363"/>
                  <a:pt x="794069" y="1056038"/>
                </a:cubicBezTo>
                <a:cubicBezTo>
                  <a:pt x="791840" y="1056038"/>
                  <a:pt x="789611" y="1053713"/>
                  <a:pt x="787382" y="1053713"/>
                </a:cubicBezTo>
                <a:cubicBezTo>
                  <a:pt x="787382" y="1051389"/>
                  <a:pt x="787382" y="1049064"/>
                  <a:pt x="787382" y="1046739"/>
                </a:cubicBezTo>
                <a:cubicBezTo>
                  <a:pt x="789611" y="1044415"/>
                  <a:pt x="791840" y="1044415"/>
                  <a:pt x="794069" y="1042090"/>
                </a:cubicBezTo>
                <a:cubicBezTo>
                  <a:pt x="794069" y="1025818"/>
                  <a:pt x="794069" y="1007220"/>
                  <a:pt x="794069" y="990948"/>
                </a:cubicBezTo>
                <a:cubicBezTo>
                  <a:pt x="791840" y="990948"/>
                  <a:pt x="789611" y="988623"/>
                  <a:pt x="787382" y="988623"/>
                </a:cubicBezTo>
                <a:cubicBezTo>
                  <a:pt x="787382" y="986299"/>
                  <a:pt x="787382" y="983974"/>
                  <a:pt x="787382" y="981649"/>
                </a:cubicBezTo>
                <a:cubicBezTo>
                  <a:pt x="789611" y="979325"/>
                  <a:pt x="791840" y="979325"/>
                  <a:pt x="794069" y="977000"/>
                </a:cubicBezTo>
                <a:lnTo>
                  <a:pt x="798527" y="972351"/>
                </a:lnTo>
                <a:lnTo>
                  <a:pt x="798527" y="963052"/>
                </a:lnTo>
                <a:cubicBezTo>
                  <a:pt x="796298" y="963052"/>
                  <a:pt x="796298" y="963052"/>
                  <a:pt x="794069" y="963052"/>
                </a:cubicBezTo>
                <a:cubicBezTo>
                  <a:pt x="794069" y="960727"/>
                  <a:pt x="794069" y="958403"/>
                  <a:pt x="794069" y="956078"/>
                </a:cubicBezTo>
                <a:cubicBezTo>
                  <a:pt x="796298" y="956078"/>
                  <a:pt x="798527" y="953753"/>
                  <a:pt x="800756" y="951429"/>
                </a:cubicBezTo>
                <a:cubicBezTo>
                  <a:pt x="802985" y="923533"/>
                  <a:pt x="809672" y="900287"/>
                  <a:pt x="836420" y="886339"/>
                </a:cubicBezTo>
                <a:cubicBezTo>
                  <a:pt x="834191" y="886339"/>
                  <a:pt x="834191" y="884014"/>
                  <a:pt x="831962" y="884014"/>
                </a:cubicBezTo>
                <a:cubicBezTo>
                  <a:pt x="831962" y="881689"/>
                  <a:pt x="831962" y="879365"/>
                  <a:pt x="831962" y="877040"/>
                </a:cubicBezTo>
                <a:cubicBezTo>
                  <a:pt x="834191" y="877040"/>
                  <a:pt x="836420" y="874715"/>
                  <a:pt x="838649" y="874715"/>
                </a:cubicBezTo>
                <a:cubicBezTo>
                  <a:pt x="838649" y="870066"/>
                  <a:pt x="838649" y="867741"/>
                  <a:pt x="838649" y="865417"/>
                </a:cubicBezTo>
                <a:cubicBezTo>
                  <a:pt x="840878" y="865417"/>
                  <a:pt x="840878" y="865417"/>
                  <a:pt x="843107" y="865417"/>
                </a:cubicBezTo>
                <a:cubicBezTo>
                  <a:pt x="843107" y="858443"/>
                  <a:pt x="843107" y="851469"/>
                  <a:pt x="843107" y="844495"/>
                </a:cubicBezTo>
                <a:cubicBezTo>
                  <a:pt x="840878" y="844495"/>
                  <a:pt x="840878" y="844495"/>
                  <a:pt x="838649" y="844495"/>
                </a:cubicBezTo>
                <a:cubicBezTo>
                  <a:pt x="838649" y="842170"/>
                  <a:pt x="838649" y="842170"/>
                  <a:pt x="838649" y="839846"/>
                </a:cubicBezTo>
                <a:lnTo>
                  <a:pt x="843107" y="837521"/>
                </a:lnTo>
                <a:cubicBezTo>
                  <a:pt x="847565" y="832872"/>
                  <a:pt x="849794" y="828222"/>
                  <a:pt x="854252" y="821248"/>
                </a:cubicBezTo>
                <a:cubicBezTo>
                  <a:pt x="856481" y="816599"/>
                  <a:pt x="856481" y="814275"/>
                  <a:pt x="856481" y="811950"/>
                </a:cubicBezTo>
                <a:cubicBezTo>
                  <a:pt x="852023" y="804976"/>
                  <a:pt x="852023" y="793353"/>
                  <a:pt x="856481" y="786379"/>
                </a:cubicBezTo>
                <a:cubicBezTo>
                  <a:pt x="856482" y="786376"/>
                  <a:pt x="856497" y="786330"/>
                  <a:pt x="856760" y="785507"/>
                </a:cubicBezTo>
                <a:lnTo>
                  <a:pt x="858710" y="779405"/>
                </a:lnTo>
                <a:cubicBezTo>
                  <a:pt x="858711" y="779408"/>
                  <a:pt x="858726" y="779454"/>
                  <a:pt x="858989" y="780277"/>
                </a:cubicBezTo>
                <a:lnTo>
                  <a:pt x="860939" y="786379"/>
                </a:lnTo>
                <a:cubicBezTo>
                  <a:pt x="865397" y="793353"/>
                  <a:pt x="867626" y="804976"/>
                  <a:pt x="863168" y="811950"/>
                </a:cubicBezTo>
                <a:cubicBezTo>
                  <a:pt x="863168" y="814275"/>
                  <a:pt x="863168" y="816599"/>
                  <a:pt x="863168" y="818924"/>
                </a:cubicBezTo>
                <a:cubicBezTo>
                  <a:pt x="867626" y="825898"/>
                  <a:pt x="872084" y="832872"/>
                  <a:pt x="874314" y="837521"/>
                </a:cubicBezTo>
                <a:cubicBezTo>
                  <a:pt x="876543" y="837521"/>
                  <a:pt x="876543" y="839846"/>
                  <a:pt x="878772" y="839846"/>
                </a:cubicBezTo>
                <a:cubicBezTo>
                  <a:pt x="878772" y="842170"/>
                  <a:pt x="878772" y="842170"/>
                  <a:pt x="878772" y="844495"/>
                </a:cubicBezTo>
                <a:cubicBezTo>
                  <a:pt x="876543" y="851469"/>
                  <a:pt x="876543" y="858443"/>
                  <a:pt x="876543" y="865417"/>
                </a:cubicBezTo>
                <a:cubicBezTo>
                  <a:pt x="881001" y="867741"/>
                  <a:pt x="881001" y="870066"/>
                  <a:pt x="881001" y="874715"/>
                </a:cubicBezTo>
                <a:lnTo>
                  <a:pt x="885459" y="877040"/>
                </a:lnTo>
                <a:cubicBezTo>
                  <a:pt x="885459" y="879365"/>
                  <a:pt x="885459" y="881689"/>
                  <a:pt x="885459" y="884014"/>
                </a:cubicBezTo>
                <a:cubicBezTo>
                  <a:pt x="883230" y="886339"/>
                  <a:pt x="883230" y="886339"/>
                  <a:pt x="881001" y="886339"/>
                </a:cubicBezTo>
                <a:cubicBezTo>
                  <a:pt x="894375" y="893313"/>
                  <a:pt x="902177" y="902612"/>
                  <a:pt x="907192" y="913654"/>
                </a:cubicBezTo>
                <a:lnTo>
                  <a:pt x="907615" y="915339"/>
                </a:lnTo>
                <a:lnTo>
                  <a:pt x="953954" y="915339"/>
                </a:lnTo>
                <a:lnTo>
                  <a:pt x="990768" y="907956"/>
                </a:lnTo>
                <a:lnTo>
                  <a:pt x="990768" y="886329"/>
                </a:lnTo>
                <a:lnTo>
                  <a:pt x="942487" y="886329"/>
                </a:lnTo>
                <a:cubicBezTo>
                  <a:pt x="942487" y="886306"/>
                  <a:pt x="942487" y="884414"/>
                  <a:pt x="942487" y="724196"/>
                </a:cubicBezTo>
                <a:cubicBezTo>
                  <a:pt x="942498" y="724196"/>
                  <a:pt x="942969" y="724196"/>
                  <a:pt x="962754" y="724196"/>
                </a:cubicBezTo>
                <a:cubicBezTo>
                  <a:pt x="962758" y="724190"/>
                  <a:pt x="962795" y="724108"/>
                  <a:pt x="963261" y="723115"/>
                </a:cubicBezTo>
                <a:lnTo>
                  <a:pt x="966807" y="715549"/>
                </a:lnTo>
                <a:cubicBezTo>
                  <a:pt x="966816" y="715550"/>
                  <a:pt x="966929" y="715568"/>
                  <a:pt x="968581" y="715819"/>
                </a:cubicBezTo>
                <a:lnTo>
                  <a:pt x="980994" y="717710"/>
                </a:lnTo>
                <a:cubicBezTo>
                  <a:pt x="980997" y="717720"/>
                  <a:pt x="981035" y="717821"/>
                  <a:pt x="981501" y="719062"/>
                </a:cubicBezTo>
                <a:lnTo>
                  <a:pt x="985047" y="728519"/>
                </a:lnTo>
                <a:cubicBezTo>
                  <a:pt x="985061" y="728520"/>
                  <a:pt x="985657" y="728570"/>
                  <a:pt x="1011394" y="730681"/>
                </a:cubicBezTo>
                <a:cubicBezTo>
                  <a:pt x="1011394" y="730661"/>
                  <a:pt x="1011394" y="729131"/>
                  <a:pt x="1011394" y="607460"/>
                </a:cubicBezTo>
                <a:cubicBezTo>
                  <a:pt x="1011403" y="607460"/>
                  <a:pt x="1011522" y="607460"/>
                  <a:pt x="1013421" y="607460"/>
                </a:cubicBezTo>
                <a:lnTo>
                  <a:pt x="1027608" y="607460"/>
                </a:lnTo>
                <a:cubicBezTo>
                  <a:pt x="1027608" y="607438"/>
                  <a:pt x="1027608" y="605724"/>
                  <a:pt x="1027608" y="471268"/>
                </a:cubicBezTo>
                <a:cubicBezTo>
                  <a:pt x="1027616" y="471268"/>
                  <a:pt x="1027724" y="471268"/>
                  <a:pt x="1029381" y="471268"/>
                </a:cubicBezTo>
                <a:lnTo>
                  <a:pt x="1041795" y="471268"/>
                </a:lnTo>
                <a:cubicBezTo>
                  <a:pt x="1041795" y="471251"/>
                  <a:pt x="1041795" y="469845"/>
                  <a:pt x="1041795" y="356694"/>
                </a:cubicBezTo>
                <a:cubicBezTo>
                  <a:pt x="1045848" y="354532"/>
                  <a:pt x="1045848" y="354532"/>
                  <a:pt x="1045848" y="328590"/>
                </a:cubicBezTo>
                <a:cubicBezTo>
                  <a:pt x="1045855" y="328590"/>
                  <a:pt x="1045975" y="328590"/>
                  <a:pt x="1047875" y="328590"/>
                </a:cubicBezTo>
                <a:lnTo>
                  <a:pt x="1062062" y="328590"/>
                </a:lnTo>
                <a:cubicBezTo>
                  <a:pt x="1062073" y="328567"/>
                  <a:pt x="1062679" y="327200"/>
                  <a:pt x="1098542" y="246443"/>
                </a:cubicBezTo>
                <a:cubicBezTo>
                  <a:pt x="1098542" y="246429"/>
                  <a:pt x="1098576" y="244478"/>
                  <a:pt x="1102596" y="0"/>
                </a:cubicBezTo>
                <a:close/>
              </a:path>
            </a:pathLst>
          </a:custGeom>
          <a:solidFill>
            <a:schemeClr val="tx1">
              <a:alpha val="60000"/>
            </a:schemeClr>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1" dirty="0"/>
          </a:p>
        </p:txBody>
      </p:sp>
    </p:spTree>
    <p:extLst>
      <p:ext uri="{BB962C8B-B14F-4D97-AF65-F5344CB8AC3E}">
        <p14:creationId xmlns:p14="http://schemas.microsoft.com/office/powerpoint/2010/main" val="30037204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4462;p39"/>
          <p:cNvGrpSpPr/>
          <p:nvPr/>
        </p:nvGrpSpPr>
        <p:grpSpPr>
          <a:xfrm>
            <a:off x="781854" y="316593"/>
            <a:ext cx="4308667" cy="4606724"/>
            <a:chOff x="1246775" y="910975"/>
            <a:chExt cx="439650" cy="523900"/>
          </a:xfrm>
          <a:solidFill>
            <a:schemeClr val="tx1">
              <a:alpha val="36000"/>
            </a:schemeClr>
          </a:solidFill>
        </p:grpSpPr>
        <p:sp>
          <p:nvSpPr>
            <p:cNvPr id="5" name="Google Shape;4463;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 name="Google Shape;4464;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 name="Google Shape;4465;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2" name="Marcador de texto 1"/>
          <p:cNvSpPr>
            <a:spLocks noGrp="1"/>
          </p:cNvSpPr>
          <p:nvPr>
            <p:ph type="body" sz="quarter" idx="10"/>
          </p:nvPr>
        </p:nvSpPr>
        <p:spPr>
          <a:xfrm>
            <a:off x="1531013" y="980351"/>
            <a:ext cx="2952127" cy="720080"/>
          </a:xfrm>
        </p:spPr>
        <p:txBody>
          <a:bodyPr/>
          <a:lstStyle/>
          <a:p>
            <a:r>
              <a:rPr lang="es-MX" sz="2000" b="1" dirty="0" smtClean="0">
                <a:latin typeface="Bahnschrift Light SemiCondensed" panose="020B0502040204020203" pitchFamily="34" charset="0"/>
              </a:rPr>
              <a:t>¿</a:t>
            </a:r>
            <a:r>
              <a:rPr lang="es-MX" sz="2000" b="1" dirty="0">
                <a:latin typeface="Bahnschrift Light SemiCondensed" panose="020B0502040204020203" pitchFamily="34" charset="0"/>
              </a:rPr>
              <a:t>QUÉ ES LO QUE MOTIVA EL ORIGEN DE TU PROYECTO?</a:t>
            </a:r>
            <a:endParaRPr lang="es-MX" sz="2000" dirty="0">
              <a:latin typeface="Bahnschrift Light SemiCondensed" panose="020B0502040204020203" pitchFamily="34" charset="0"/>
            </a:endParaRPr>
          </a:p>
        </p:txBody>
      </p:sp>
      <p:grpSp>
        <p:nvGrpSpPr>
          <p:cNvPr id="8" name="Google Shape;3908;p38"/>
          <p:cNvGrpSpPr/>
          <p:nvPr/>
        </p:nvGrpSpPr>
        <p:grpSpPr>
          <a:xfrm>
            <a:off x="5480330" y="865551"/>
            <a:ext cx="3050660" cy="3290375"/>
            <a:chOff x="2183550" y="65875"/>
            <a:chExt cx="4483981" cy="4807045"/>
          </a:xfrm>
        </p:grpSpPr>
        <p:sp>
          <p:nvSpPr>
            <p:cNvPr id="9" name="Google Shape;3909;p38"/>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 name="Google Shape;3910;p38"/>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3911;p38"/>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3912;p38"/>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3913;p38"/>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3914;p38"/>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3915;p38"/>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3916;p38"/>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3917;p38"/>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3918;p38"/>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3919;p38"/>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3920;p38"/>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3921;p38"/>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3922;p38"/>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3923;p38"/>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3924;p38"/>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3925;p38"/>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3926;p38"/>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3927;p38"/>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3928;p38"/>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3929;p38"/>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3930;p38"/>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31" name="Google Shape;3931;p38"/>
            <p:cNvGrpSpPr/>
            <p:nvPr/>
          </p:nvGrpSpPr>
          <p:grpSpPr>
            <a:xfrm>
              <a:off x="2428704" y="3970322"/>
              <a:ext cx="350131" cy="370523"/>
              <a:chOff x="4512354" y="4952197"/>
              <a:chExt cx="350131" cy="370523"/>
            </a:xfrm>
          </p:grpSpPr>
          <p:grpSp>
            <p:nvGrpSpPr>
              <p:cNvPr id="67" name="Google Shape;3932;p38"/>
              <p:cNvGrpSpPr/>
              <p:nvPr/>
            </p:nvGrpSpPr>
            <p:grpSpPr>
              <a:xfrm>
                <a:off x="4512354" y="5116449"/>
                <a:ext cx="343196" cy="206271"/>
                <a:chOff x="4512354" y="5116449"/>
                <a:chExt cx="343196" cy="206271"/>
              </a:xfrm>
            </p:grpSpPr>
            <p:sp>
              <p:nvSpPr>
                <p:cNvPr id="78" name="Google Shape;3933;p38"/>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3934;p38"/>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3935;p38"/>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81" name="Google Shape;3936;p38"/>
                <p:cNvGrpSpPr/>
                <p:nvPr/>
              </p:nvGrpSpPr>
              <p:grpSpPr>
                <a:xfrm>
                  <a:off x="4592868" y="5212556"/>
                  <a:ext cx="96807" cy="56007"/>
                  <a:chOff x="4592868" y="5212556"/>
                  <a:chExt cx="96807" cy="56007"/>
                </a:xfrm>
              </p:grpSpPr>
              <p:sp>
                <p:nvSpPr>
                  <p:cNvPr id="146" name="Google Shape;3937;p38"/>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3938;p38"/>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82" name="Google Shape;3939;p38"/>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3940;p38"/>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3941;p38"/>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3942;p38"/>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3943;p38"/>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3944;p38"/>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3945;p38"/>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3946;p38"/>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3947;p38"/>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3948;p38"/>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3949;p38"/>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3950;p38"/>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3951;p38"/>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3952;p38"/>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3953;p38"/>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3954;p38"/>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3955;p38"/>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3956;p38"/>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3957;p38"/>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3958;p38"/>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3959;p38"/>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3960;p38"/>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3961;p38"/>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3962;p38"/>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3963;p38"/>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3964;p38"/>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3965;p38"/>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3966;p38"/>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3967;p38"/>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3968;p38"/>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3969;p38"/>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3970;p38"/>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3971;p38"/>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3972;p38"/>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3973;p38"/>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3974;p38"/>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3975;p38"/>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3976;p38"/>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3977;p38"/>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3978;p38"/>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3979;p38"/>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3980;p38"/>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3981;p38"/>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3982;p38"/>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3983;p38"/>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3984;p38"/>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3985;p38"/>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3986;p38"/>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3987;p38"/>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3988;p38"/>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3989;p38"/>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3990;p38"/>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3991;p38"/>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3992;p38"/>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3993;p38"/>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3994;p38"/>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3995;p38"/>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3996;p38"/>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3997;p38"/>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3998;p38"/>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3999;p38"/>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4000;p38"/>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4001;p38"/>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4002;p38"/>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8" name="Google Shape;4003;p38"/>
              <p:cNvGrpSpPr/>
              <p:nvPr/>
            </p:nvGrpSpPr>
            <p:grpSpPr>
              <a:xfrm>
                <a:off x="4655095" y="4952197"/>
                <a:ext cx="207390" cy="280361"/>
                <a:chOff x="4655095" y="4952197"/>
                <a:chExt cx="207390" cy="280361"/>
              </a:xfrm>
            </p:grpSpPr>
            <p:grpSp>
              <p:nvGrpSpPr>
                <p:cNvPr id="69" name="Google Shape;4004;p38"/>
                <p:cNvGrpSpPr/>
                <p:nvPr/>
              </p:nvGrpSpPr>
              <p:grpSpPr>
                <a:xfrm>
                  <a:off x="4655095" y="4952197"/>
                  <a:ext cx="207390" cy="280361"/>
                  <a:chOff x="4655095" y="4952197"/>
                  <a:chExt cx="207390" cy="280361"/>
                </a:xfrm>
              </p:grpSpPr>
              <p:sp>
                <p:nvSpPr>
                  <p:cNvPr id="73" name="Google Shape;4005;p38"/>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4006;p38"/>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4007;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4008;p38"/>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4009;p38"/>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70" name="Google Shape;4010;p38"/>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4011;p38"/>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4012;p38"/>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32" name="Google Shape;4013;p38"/>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4014;p38"/>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4015;p38"/>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4016;p38"/>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4017;p38"/>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4018;p38"/>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4019;p38"/>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4020;p38"/>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4021;p38"/>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4022;p38"/>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4023;p38"/>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4024;p38"/>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4025;p38"/>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4026;p38"/>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4027;p38"/>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4028;p38"/>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4029;p38"/>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4030;p38"/>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4031;p38"/>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4032;p38"/>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4033;p38"/>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4034;p38"/>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4035;p38"/>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4036;p38"/>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4037;p38"/>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4038;p38"/>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4039;p38"/>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4040;p38"/>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4041;p38"/>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61" name="Google Shape;4042;p38"/>
            <p:cNvGrpSpPr/>
            <p:nvPr/>
          </p:nvGrpSpPr>
          <p:grpSpPr>
            <a:xfrm>
              <a:off x="6161836" y="4215479"/>
              <a:ext cx="350682" cy="265782"/>
              <a:chOff x="6621095" y="1452181"/>
              <a:chExt cx="330894" cy="250785"/>
            </a:xfrm>
          </p:grpSpPr>
          <p:sp>
            <p:nvSpPr>
              <p:cNvPr id="62" name="Google Shape;4043;p3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4044;p3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 name="Google Shape;4045;p3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4046;p3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4047;p3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148" name="CuadroTexto 147"/>
          <p:cNvSpPr txBox="1"/>
          <p:nvPr/>
        </p:nvSpPr>
        <p:spPr>
          <a:xfrm>
            <a:off x="1799795" y="426488"/>
            <a:ext cx="2376264" cy="400110"/>
          </a:xfrm>
          <a:prstGeom prst="rect">
            <a:avLst/>
          </a:prstGeom>
          <a:noFill/>
        </p:spPr>
        <p:txBody>
          <a:bodyPr wrap="square" rtlCol="0">
            <a:spAutoFit/>
          </a:bodyPr>
          <a:lstStyle/>
          <a:p>
            <a:pPr algn="ctr"/>
            <a:r>
              <a:rPr lang="es-MX" sz="2000" b="1" dirty="0" smtClean="0">
                <a:solidFill>
                  <a:srgbClr val="FFC000"/>
                </a:solidFill>
                <a:latin typeface="Bahnschrift Light SemiCondensed" panose="020B0502040204020203" pitchFamily="34" charset="0"/>
              </a:rPr>
              <a:t>EL PROBLEMA</a:t>
            </a:r>
            <a:endParaRPr lang="es-MX" sz="2000" dirty="0">
              <a:solidFill>
                <a:srgbClr val="FFC000"/>
              </a:solidFill>
              <a:latin typeface="Bahnschrift Light SemiCondensed" panose="020B0502040204020203" pitchFamily="34" charset="0"/>
            </a:endParaRPr>
          </a:p>
        </p:txBody>
      </p:sp>
      <p:sp>
        <p:nvSpPr>
          <p:cNvPr id="149" name="CuadroTexto 148"/>
          <p:cNvSpPr txBox="1"/>
          <p:nvPr/>
        </p:nvSpPr>
        <p:spPr>
          <a:xfrm>
            <a:off x="1376100" y="1767228"/>
            <a:ext cx="3742068" cy="3108543"/>
          </a:xfrm>
          <a:prstGeom prst="rect">
            <a:avLst/>
          </a:prstGeom>
          <a:noFill/>
        </p:spPr>
        <p:txBody>
          <a:bodyPr wrap="square" rtlCol="0">
            <a:spAutoFit/>
          </a:bodyPr>
          <a:lstStyle/>
          <a:p>
            <a:pPr marL="171450" indent="-171450" algn="ctr">
              <a:buFont typeface="Arial" panose="020B0604020202020204" pitchFamily="34" charset="0"/>
              <a:buChar char="•"/>
            </a:pPr>
            <a:r>
              <a:rPr lang="es-MX" sz="1400" dirty="0" smtClean="0">
                <a:solidFill>
                  <a:schemeClr val="bg1">
                    <a:lumMod val="95000"/>
                  </a:schemeClr>
                </a:solidFill>
                <a:latin typeface="Bahnschrift Light Condensed" panose="020B0502040204020203" pitchFamily="34" charset="0"/>
              </a:rPr>
              <a:t>En  nuestros  </a:t>
            </a:r>
            <a:r>
              <a:rPr lang="es-MX" sz="1400" dirty="0">
                <a:solidFill>
                  <a:schemeClr val="bg1">
                    <a:lumMod val="95000"/>
                  </a:schemeClr>
                </a:solidFill>
                <a:latin typeface="Bahnschrift Light Condensed" panose="020B0502040204020203" pitchFamily="34" charset="0"/>
              </a:rPr>
              <a:t>tiempos </a:t>
            </a:r>
            <a:r>
              <a:rPr lang="es-MX" sz="1400" dirty="0" smtClean="0">
                <a:solidFill>
                  <a:schemeClr val="bg1">
                    <a:lumMod val="95000"/>
                  </a:schemeClr>
                </a:solidFill>
                <a:latin typeface="Bahnschrift Light Condensed" panose="020B0502040204020203" pitchFamily="34" charset="0"/>
              </a:rPr>
              <a:t> la  información es </a:t>
            </a:r>
            <a:r>
              <a:rPr lang="es-MX" sz="1400" dirty="0">
                <a:solidFill>
                  <a:schemeClr val="bg1">
                    <a:lumMod val="95000"/>
                  </a:schemeClr>
                </a:solidFill>
                <a:latin typeface="Bahnschrift Light Condensed" panose="020B0502040204020203" pitchFamily="34" charset="0"/>
              </a:rPr>
              <a:t>más </a:t>
            </a:r>
            <a:r>
              <a:rPr lang="es-MX" sz="1400" dirty="0" smtClean="0">
                <a:solidFill>
                  <a:schemeClr val="bg1">
                    <a:lumMod val="95000"/>
                  </a:schemeClr>
                </a:solidFill>
                <a:latin typeface="Bahnschrift Light Condensed" panose="020B0502040204020203" pitchFamily="34" charset="0"/>
              </a:rPr>
              <a:t>accesible, como </a:t>
            </a:r>
            <a:r>
              <a:rPr lang="es-MX" sz="1400" dirty="0">
                <a:solidFill>
                  <a:schemeClr val="bg1">
                    <a:lumMod val="95000"/>
                  </a:schemeClr>
                </a:solidFill>
                <a:latin typeface="Bahnschrift Light Condensed" panose="020B0502040204020203" pitchFamily="34" charset="0"/>
              </a:rPr>
              <a:t>nunca antes</a:t>
            </a:r>
            <a:r>
              <a:rPr lang="es-MX" sz="1400" dirty="0" smtClean="0">
                <a:solidFill>
                  <a:schemeClr val="bg1">
                    <a:lumMod val="95000"/>
                  </a:schemeClr>
                </a:solidFill>
                <a:latin typeface="Bahnschrift Light Condensed" panose="020B0502040204020203" pitchFamily="34" charset="0"/>
              </a:rPr>
              <a:t>.</a:t>
            </a:r>
          </a:p>
          <a:p>
            <a:pPr marL="171450" indent="-171450" algn="ctr">
              <a:buFont typeface="Arial" panose="020B0604020202020204" pitchFamily="34" charset="0"/>
              <a:buChar char="•"/>
            </a:pPr>
            <a:r>
              <a:rPr lang="es-MX" sz="1400" dirty="0">
                <a:solidFill>
                  <a:schemeClr val="bg1">
                    <a:lumMod val="95000"/>
                  </a:schemeClr>
                </a:solidFill>
                <a:latin typeface="Bahnschrift Light Condensed" panose="020B0502040204020203" pitchFamily="34" charset="0"/>
              </a:rPr>
              <a:t>Esto genera </a:t>
            </a:r>
            <a:r>
              <a:rPr lang="es-MX" sz="1400" dirty="0" smtClean="0">
                <a:solidFill>
                  <a:schemeClr val="bg1">
                    <a:lumMod val="95000"/>
                  </a:schemeClr>
                </a:solidFill>
                <a:latin typeface="Bahnschrift Light Condensed" panose="020B0502040204020203" pitchFamily="34" charset="0"/>
              </a:rPr>
              <a:t>algunos </a:t>
            </a:r>
            <a:r>
              <a:rPr lang="es-MX" sz="1400" dirty="0">
                <a:solidFill>
                  <a:schemeClr val="bg1">
                    <a:lumMod val="95000"/>
                  </a:schemeClr>
                </a:solidFill>
                <a:latin typeface="Bahnschrift Light Condensed" panose="020B0502040204020203" pitchFamily="34" charset="0"/>
              </a:rPr>
              <a:t>problemas ya que la información no logra ser clasificada como </a:t>
            </a:r>
            <a:r>
              <a:rPr lang="es-MX" sz="1400" dirty="0" smtClean="0">
                <a:solidFill>
                  <a:schemeClr val="bg1">
                    <a:lumMod val="95000"/>
                  </a:schemeClr>
                </a:solidFill>
                <a:latin typeface="Bahnschrift Light Condensed" panose="020B0502040204020203" pitchFamily="34" charset="0"/>
              </a:rPr>
              <a:t>verdadera</a:t>
            </a:r>
            <a:r>
              <a:rPr lang="es-MX" sz="1400" dirty="0">
                <a:solidFill>
                  <a:schemeClr val="bg1">
                    <a:lumMod val="95000"/>
                  </a:schemeClr>
                </a:solidFill>
                <a:latin typeface="Bahnschrift Light Condensed" panose="020B0502040204020203" pitchFamily="34" charset="0"/>
              </a:rPr>
              <a:t>, engañosa</a:t>
            </a:r>
            <a:r>
              <a:rPr lang="es-MX" sz="1400" dirty="0" smtClean="0">
                <a:solidFill>
                  <a:schemeClr val="bg1">
                    <a:lumMod val="95000"/>
                  </a:schemeClr>
                </a:solidFill>
                <a:latin typeface="Bahnschrift Light Condensed" panose="020B0502040204020203" pitchFamily="34" charset="0"/>
              </a:rPr>
              <a:t>, etc</a:t>
            </a:r>
            <a:r>
              <a:rPr lang="es-MX" sz="1400" dirty="0">
                <a:solidFill>
                  <a:schemeClr val="bg1">
                    <a:lumMod val="95000"/>
                  </a:schemeClr>
                </a:solidFill>
                <a:latin typeface="Bahnschrift Light Condensed" panose="020B0502040204020203" pitchFamily="34" charset="0"/>
              </a:rPr>
              <a:t>.</a:t>
            </a:r>
          </a:p>
          <a:p>
            <a:pPr marL="171450" indent="-171450" algn="ctr">
              <a:buFont typeface="Arial" panose="020B0604020202020204" pitchFamily="34" charset="0"/>
              <a:buChar char="•"/>
            </a:pPr>
            <a:r>
              <a:rPr lang="es-MX" sz="1400" dirty="0" smtClean="0">
                <a:solidFill>
                  <a:schemeClr val="bg1">
                    <a:lumMod val="95000"/>
                  </a:schemeClr>
                </a:solidFill>
                <a:latin typeface="Bahnschrift Light Condensed" panose="020B0502040204020203" pitchFamily="34" charset="0"/>
              </a:rPr>
              <a:t>Cualquiera  </a:t>
            </a:r>
            <a:r>
              <a:rPr lang="es-MX" sz="1400" dirty="0">
                <a:solidFill>
                  <a:schemeClr val="bg1">
                    <a:lumMod val="95000"/>
                  </a:schemeClr>
                </a:solidFill>
                <a:latin typeface="Bahnschrift Light Condensed" panose="020B0502040204020203" pitchFamily="34" charset="0"/>
              </a:rPr>
              <a:t>puede </a:t>
            </a:r>
            <a:r>
              <a:rPr lang="es-MX" sz="1400" dirty="0" smtClean="0">
                <a:solidFill>
                  <a:schemeClr val="bg1">
                    <a:lumMod val="95000"/>
                  </a:schemeClr>
                </a:solidFill>
                <a:latin typeface="Bahnschrift Light Condensed" panose="020B0502040204020203" pitchFamily="34" charset="0"/>
              </a:rPr>
              <a:t>acceder  a  la   información como también  </a:t>
            </a:r>
            <a:r>
              <a:rPr lang="es-MX" sz="1400" dirty="0">
                <a:solidFill>
                  <a:schemeClr val="bg1">
                    <a:lumMod val="95000"/>
                  </a:schemeClr>
                </a:solidFill>
                <a:latin typeface="Bahnschrift Light Condensed" panose="020B0502040204020203" pitchFamily="34" charset="0"/>
              </a:rPr>
              <a:t>generarla sin que exista algún </a:t>
            </a:r>
            <a:r>
              <a:rPr lang="es-MX" sz="1400" dirty="0" smtClean="0">
                <a:solidFill>
                  <a:schemeClr val="bg1">
                    <a:lumMod val="95000"/>
                  </a:schemeClr>
                </a:solidFill>
                <a:latin typeface="Bahnschrift Light Condensed" panose="020B0502040204020203" pitchFamily="34" charset="0"/>
              </a:rPr>
              <a:t>filtro  a  la  </a:t>
            </a:r>
            <a:r>
              <a:rPr lang="es-MX" sz="1400" dirty="0">
                <a:solidFill>
                  <a:schemeClr val="bg1">
                    <a:lumMod val="95000"/>
                  </a:schemeClr>
                </a:solidFill>
                <a:latin typeface="Bahnschrift Light Condensed" panose="020B0502040204020203" pitchFamily="34" charset="0"/>
              </a:rPr>
              <a:t>hora de publicarla.</a:t>
            </a:r>
          </a:p>
          <a:p>
            <a:pPr marL="171450" indent="-171450" algn="ctr">
              <a:buFont typeface="Arial" panose="020B0604020202020204" pitchFamily="34" charset="0"/>
              <a:buChar char="•"/>
            </a:pPr>
            <a:r>
              <a:rPr lang="es-MX" sz="1400" dirty="0">
                <a:solidFill>
                  <a:schemeClr val="bg1">
                    <a:lumMod val="95000"/>
                  </a:schemeClr>
                </a:solidFill>
                <a:latin typeface="Bahnschrift Light Condensed" panose="020B0502040204020203" pitchFamily="34" charset="0"/>
              </a:rPr>
              <a:t>Esto </a:t>
            </a:r>
            <a:r>
              <a:rPr lang="es-MX" sz="1400" dirty="0" smtClean="0">
                <a:solidFill>
                  <a:schemeClr val="bg1">
                    <a:lumMod val="95000"/>
                  </a:schemeClr>
                </a:solidFill>
                <a:latin typeface="Bahnschrift Light Condensed" panose="020B0502040204020203" pitchFamily="34" charset="0"/>
              </a:rPr>
              <a:t>  puede  generar reacciones violentas  </a:t>
            </a:r>
            <a:r>
              <a:rPr lang="es-MX" sz="1400" dirty="0">
                <a:solidFill>
                  <a:schemeClr val="bg1">
                    <a:lumMod val="95000"/>
                  </a:schemeClr>
                </a:solidFill>
                <a:latin typeface="Bahnschrift Light Condensed" panose="020B0502040204020203" pitchFamily="34" charset="0"/>
              </a:rPr>
              <a:t>dependiendo del contenido compartido y llegar a generar problemas sociales llegando desbalancear el equilibrio de cualquier </a:t>
            </a:r>
            <a:r>
              <a:rPr lang="es-MX" sz="1400" dirty="0" smtClean="0">
                <a:solidFill>
                  <a:schemeClr val="bg1">
                    <a:lumMod val="95000"/>
                  </a:schemeClr>
                </a:solidFill>
                <a:latin typeface="Bahnschrift Light Condensed" panose="020B0502040204020203" pitchFamily="34" charset="0"/>
              </a:rPr>
              <a:t>país.</a:t>
            </a:r>
          </a:p>
          <a:p>
            <a:pPr algn="ctr"/>
            <a:r>
              <a:rPr lang="es-MX" sz="1400" dirty="0" smtClean="0">
                <a:solidFill>
                  <a:schemeClr val="accent2">
                    <a:lumMod val="20000"/>
                    <a:lumOff val="80000"/>
                  </a:schemeClr>
                </a:solidFill>
                <a:latin typeface="Bahnschrift Light Condensed" panose="020B0502040204020203" pitchFamily="34" charset="0"/>
              </a:rPr>
              <a:t>Esto </a:t>
            </a:r>
            <a:r>
              <a:rPr lang="es-MX" sz="1400" dirty="0">
                <a:solidFill>
                  <a:schemeClr val="accent2">
                    <a:lumMod val="20000"/>
                    <a:lumOff val="80000"/>
                  </a:schemeClr>
                </a:solidFill>
                <a:latin typeface="Bahnschrift Light Condensed" panose="020B0502040204020203" pitchFamily="34" charset="0"/>
              </a:rPr>
              <a:t>lo que se intenta resolver. </a:t>
            </a:r>
          </a:p>
          <a:p>
            <a:r>
              <a:rPr lang="es-MX" sz="1400" dirty="0">
                <a:solidFill>
                  <a:schemeClr val="bg1">
                    <a:lumMod val="95000"/>
                  </a:schemeClr>
                </a:solidFill>
                <a:latin typeface="Bahnschrift Light Condensed" panose="020B0502040204020203" pitchFamily="34" charset="0"/>
              </a:rPr>
              <a:t/>
            </a:r>
            <a:br>
              <a:rPr lang="es-MX" sz="1400" dirty="0">
                <a:solidFill>
                  <a:schemeClr val="bg1">
                    <a:lumMod val="95000"/>
                  </a:schemeClr>
                </a:solidFill>
                <a:latin typeface="Bahnschrift Light Condensed" panose="020B0502040204020203" pitchFamily="34" charset="0"/>
              </a:rPr>
            </a:br>
            <a:endParaRPr lang="es-MX" sz="1400" dirty="0">
              <a:solidFill>
                <a:schemeClr val="bg1">
                  <a:lumMod val="95000"/>
                </a:schemeClr>
              </a:solidFill>
              <a:latin typeface="Bahnschrift Light Condensed" panose="020B0502040204020203" pitchFamily="34" charset="0"/>
            </a:endParaRPr>
          </a:p>
        </p:txBody>
      </p:sp>
    </p:spTree>
    <p:extLst>
      <p:ext uri="{BB962C8B-B14F-4D97-AF65-F5344CB8AC3E}">
        <p14:creationId xmlns:p14="http://schemas.microsoft.com/office/powerpoint/2010/main" val="1149641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lipse 170"/>
          <p:cNvSpPr/>
          <p:nvPr/>
        </p:nvSpPr>
        <p:spPr>
          <a:xfrm>
            <a:off x="729306" y="1034629"/>
            <a:ext cx="3456771" cy="3377006"/>
          </a:xfrm>
          <a:prstGeom prst="ellipse">
            <a:avLst/>
          </a:prstGeom>
          <a:solidFill>
            <a:srgbClr val="444342">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6" name="Elipse 175"/>
          <p:cNvSpPr/>
          <p:nvPr/>
        </p:nvSpPr>
        <p:spPr>
          <a:xfrm>
            <a:off x="4714876" y="1006314"/>
            <a:ext cx="3456771" cy="3377006"/>
          </a:xfrm>
          <a:prstGeom prst="ellipse">
            <a:avLst/>
          </a:prstGeom>
          <a:solidFill>
            <a:srgbClr val="444342">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TextBox 20"/>
          <p:cNvSpPr txBox="1"/>
          <p:nvPr/>
        </p:nvSpPr>
        <p:spPr>
          <a:xfrm>
            <a:off x="894090" y="1742353"/>
            <a:ext cx="3168352" cy="2123658"/>
          </a:xfrm>
          <a:prstGeom prst="rect">
            <a:avLst/>
          </a:prstGeom>
          <a:noFill/>
          <a:ln>
            <a:noFill/>
          </a:ln>
        </p:spPr>
        <p:txBody>
          <a:bodyPr wrap="square" rtlCol="0">
            <a:spAutoFit/>
          </a:bodyPr>
          <a:lstStyle/>
          <a:p>
            <a:r>
              <a:rPr lang="es-MX" sz="1200" dirty="0">
                <a:solidFill>
                  <a:schemeClr val="bg1">
                    <a:lumMod val="85000"/>
                  </a:schemeClr>
                </a:solidFill>
                <a:latin typeface="Bahnschrift Light" panose="020B0502040204020203" pitchFamily="34" charset="0"/>
              </a:rPr>
              <a:t>Los algoritmos de IA nos ayudarán bastante en la realización del proyecto. </a:t>
            </a:r>
            <a:r>
              <a:rPr lang="es-MX" sz="1200" dirty="0" smtClean="0">
                <a:solidFill>
                  <a:schemeClr val="bg1">
                    <a:lumMod val="85000"/>
                  </a:schemeClr>
                </a:solidFill>
                <a:latin typeface="Bahnschrift Light" panose="020B0502040204020203" pitchFamily="34" charset="0"/>
              </a:rPr>
              <a:t>Nosotros como </a:t>
            </a:r>
            <a:r>
              <a:rPr lang="es-MX" sz="1200" dirty="0">
                <a:solidFill>
                  <a:schemeClr val="bg1">
                    <a:lumMod val="85000"/>
                  </a:schemeClr>
                </a:solidFill>
                <a:latin typeface="Bahnschrift Light" panose="020B0502040204020203" pitchFamily="34" charset="0"/>
              </a:rPr>
              <a:t>humanos se nos hace difícil la tarea de verificar si una noticia es fake, amarillista, negativa, </a:t>
            </a:r>
            <a:r>
              <a:rPr lang="es-MX" sz="1200" dirty="0" smtClean="0">
                <a:solidFill>
                  <a:schemeClr val="bg1">
                    <a:lumMod val="85000"/>
                  </a:schemeClr>
                </a:solidFill>
                <a:latin typeface="Bahnschrift Light" panose="020B0502040204020203" pitchFamily="34" charset="0"/>
              </a:rPr>
              <a:t>etc, además que </a:t>
            </a:r>
            <a:r>
              <a:rPr lang="es-MX" sz="1200" dirty="0">
                <a:solidFill>
                  <a:schemeClr val="bg1">
                    <a:lumMod val="85000"/>
                  </a:schemeClr>
                </a:solidFill>
                <a:latin typeface="Bahnschrift Light" panose="020B0502040204020203" pitchFamily="34" charset="0"/>
              </a:rPr>
              <a:t>lleva tu tiempo,  entonces si se pudiera automatizar este proceso y además poder de optimizar el tiempo esto para las personas en general es una gran ayuda. Por el momento evitar ser alarmistas y verificar la información podría evitar disputas sociales o conflictos.</a:t>
            </a:r>
            <a:endParaRPr lang="en-US" altLang="ko-KR" sz="1200" dirty="0">
              <a:solidFill>
                <a:schemeClr val="bg1">
                  <a:lumMod val="85000"/>
                </a:schemeClr>
              </a:solidFill>
              <a:latin typeface="Bahnschrift Light" panose="020B0502040204020203" pitchFamily="34" charset="0"/>
              <a:cs typeface="Arial" pitchFamily="34" charset="0"/>
            </a:endParaRPr>
          </a:p>
        </p:txBody>
      </p:sp>
      <p:sp>
        <p:nvSpPr>
          <p:cNvPr id="8" name="TextBox 17"/>
          <p:cNvSpPr txBox="1"/>
          <p:nvPr/>
        </p:nvSpPr>
        <p:spPr>
          <a:xfrm>
            <a:off x="5229740" y="1510081"/>
            <a:ext cx="2473566" cy="1200329"/>
          </a:xfrm>
          <a:prstGeom prst="rect">
            <a:avLst/>
          </a:prstGeom>
          <a:noFill/>
        </p:spPr>
        <p:txBody>
          <a:bodyPr wrap="square" rtlCol="0">
            <a:spAutoFit/>
          </a:bodyPr>
          <a:lstStyle/>
          <a:p>
            <a:pPr algn="ctr"/>
            <a:r>
              <a:rPr lang="es-MX" sz="1200" dirty="0" smtClean="0">
                <a:solidFill>
                  <a:schemeClr val="bg1">
                    <a:lumMod val="85000"/>
                  </a:schemeClr>
                </a:solidFill>
                <a:latin typeface="Bahnschrift Light" panose="020B0502040204020203" pitchFamily="34" charset="0"/>
              </a:rPr>
              <a:t>En </a:t>
            </a:r>
            <a:r>
              <a:rPr lang="es-MX" sz="1200" dirty="0">
                <a:solidFill>
                  <a:schemeClr val="bg1">
                    <a:lumMod val="85000"/>
                  </a:schemeClr>
                </a:solidFill>
                <a:latin typeface="Bahnschrift Light" panose="020B0502040204020203" pitchFamily="34" charset="0"/>
              </a:rPr>
              <a:t>lugar de indicar explícitamente cómo resolver un problema, un enfoque de </a:t>
            </a:r>
            <a:r>
              <a:rPr lang="es-MX" sz="1200" i="1" dirty="0">
                <a:solidFill>
                  <a:schemeClr val="bg1">
                    <a:lumMod val="85000"/>
                  </a:schemeClr>
                </a:solidFill>
                <a:latin typeface="Bahnschrift Light" panose="020B0502040204020203" pitchFamily="34" charset="0"/>
              </a:rPr>
              <a:t>Machine Learning</a:t>
            </a:r>
            <a:r>
              <a:rPr lang="es-MX" sz="1200" dirty="0">
                <a:solidFill>
                  <a:schemeClr val="bg1">
                    <a:lumMod val="85000"/>
                  </a:schemeClr>
                </a:solidFill>
                <a:latin typeface="Bahnschrift Light" panose="020B0502040204020203" pitchFamily="34" charset="0"/>
              </a:rPr>
              <a:t> puede crear soluciones aprendiendo de ejemplos y tomando decisiones mediante </a:t>
            </a:r>
            <a:r>
              <a:rPr lang="es-MX" sz="1200" dirty="0" smtClean="0">
                <a:solidFill>
                  <a:schemeClr val="bg1">
                    <a:lumMod val="85000"/>
                  </a:schemeClr>
                </a:solidFill>
                <a:latin typeface="Bahnschrift Light" panose="020B0502040204020203" pitchFamily="34" charset="0"/>
              </a:rPr>
              <a:t>predicciones.</a:t>
            </a:r>
            <a:endParaRPr lang="en-US" altLang="ko-KR" sz="1200" dirty="0">
              <a:solidFill>
                <a:schemeClr val="bg1">
                  <a:lumMod val="85000"/>
                </a:schemeClr>
              </a:solidFill>
              <a:latin typeface="Bahnschrift Light" panose="020B0502040204020203" pitchFamily="34" charset="0"/>
              <a:cs typeface="Arial" pitchFamily="34" charset="0"/>
            </a:endParaRPr>
          </a:p>
        </p:txBody>
      </p:sp>
      <p:grpSp>
        <p:nvGrpSpPr>
          <p:cNvPr id="9" name="Google Shape;2322;p37"/>
          <p:cNvGrpSpPr/>
          <p:nvPr/>
        </p:nvGrpSpPr>
        <p:grpSpPr>
          <a:xfrm>
            <a:off x="5364088" y="2637803"/>
            <a:ext cx="2185534" cy="2106845"/>
            <a:chOff x="1926580" y="602477"/>
            <a:chExt cx="4456273" cy="4762466"/>
          </a:xfrm>
        </p:grpSpPr>
        <p:sp>
          <p:nvSpPr>
            <p:cNvPr id="10" name="Google Shape;2323;p37"/>
            <p:cNvSpPr/>
            <p:nvPr/>
          </p:nvSpPr>
          <p:spPr>
            <a:xfrm>
              <a:off x="4352367" y="1409287"/>
              <a:ext cx="1407834" cy="1779317"/>
            </a:xfrm>
            <a:custGeom>
              <a:avLst/>
              <a:gdLst/>
              <a:ahLst/>
              <a:cxnLst/>
              <a:rect l="l" t="t" r="r" b="b"/>
              <a:pathLst>
                <a:path w="1407834" h="1779317" extrusionOk="0">
                  <a:moveTo>
                    <a:pt x="1367440" y="1774437"/>
                  </a:moveTo>
                  <a:lnTo>
                    <a:pt x="40490" y="1006627"/>
                  </a:lnTo>
                  <a:cubicBezTo>
                    <a:pt x="18059" y="993768"/>
                    <a:pt x="0" y="959002"/>
                    <a:pt x="0" y="929188"/>
                  </a:cubicBezTo>
                  <a:lnTo>
                    <a:pt x="0" y="35458"/>
                  </a:lnTo>
                  <a:cubicBezTo>
                    <a:pt x="0" y="5645"/>
                    <a:pt x="18059" y="-8071"/>
                    <a:pt x="40490" y="4883"/>
                  </a:cubicBezTo>
                  <a:lnTo>
                    <a:pt x="1367440" y="772598"/>
                  </a:lnTo>
                  <a:cubicBezTo>
                    <a:pt x="1389776" y="785551"/>
                    <a:pt x="1407835" y="820223"/>
                    <a:pt x="1407835" y="850131"/>
                  </a:cubicBezTo>
                  <a:lnTo>
                    <a:pt x="1407835" y="1743767"/>
                  </a:lnTo>
                  <a:cubicBezTo>
                    <a:pt x="1407835" y="1773675"/>
                    <a:pt x="1389776" y="1787391"/>
                    <a:pt x="1367440" y="177443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324;p37"/>
            <p:cNvSpPr/>
            <p:nvPr/>
          </p:nvSpPr>
          <p:spPr>
            <a:xfrm>
              <a:off x="4492846" y="1745654"/>
              <a:ext cx="1118701" cy="793785"/>
            </a:xfrm>
            <a:custGeom>
              <a:avLst/>
              <a:gdLst/>
              <a:ahLst/>
              <a:cxnLst/>
              <a:rect l="l" t="t" r="r" b="b"/>
              <a:pathLst>
                <a:path w="1118701" h="793785" extrusionOk="0">
                  <a:moveTo>
                    <a:pt x="1073650" y="788370"/>
                  </a:moveTo>
                  <a:lnTo>
                    <a:pt x="45147" y="193344"/>
                  </a:lnTo>
                  <a:cubicBezTo>
                    <a:pt x="20245" y="178866"/>
                    <a:pt x="0" y="140194"/>
                    <a:pt x="0" y="106952"/>
                  </a:cubicBezTo>
                  <a:lnTo>
                    <a:pt x="0" y="39610"/>
                  </a:lnTo>
                  <a:cubicBezTo>
                    <a:pt x="0" y="6273"/>
                    <a:pt x="20245" y="-8967"/>
                    <a:pt x="45147" y="5415"/>
                  </a:cubicBezTo>
                  <a:lnTo>
                    <a:pt x="1073650" y="600442"/>
                  </a:lnTo>
                  <a:cubicBezTo>
                    <a:pt x="1098552" y="614825"/>
                    <a:pt x="1118702" y="653496"/>
                    <a:pt x="1118702" y="686834"/>
                  </a:cubicBezTo>
                  <a:lnTo>
                    <a:pt x="1118702" y="754176"/>
                  </a:lnTo>
                  <a:cubicBezTo>
                    <a:pt x="1118702" y="787513"/>
                    <a:pt x="1098552" y="802753"/>
                    <a:pt x="1073650" y="7883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2325;p37"/>
            <p:cNvSpPr/>
            <p:nvPr/>
          </p:nvSpPr>
          <p:spPr>
            <a:xfrm>
              <a:off x="3766118" y="879295"/>
              <a:ext cx="2497551" cy="3394041"/>
            </a:xfrm>
            <a:custGeom>
              <a:avLst/>
              <a:gdLst/>
              <a:ahLst/>
              <a:cxnLst/>
              <a:rect l="l" t="t" r="r" b="b"/>
              <a:pathLst>
                <a:path w="2497551" h="3394041" extrusionOk="0">
                  <a:moveTo>
                    <a:pt x="2437193" y="3386756"/>
                  </a:moveTo>
                  <a:lnTo>
                    <a:pt x="60355" y="2011346"/>
                  </a:lnTo>
                  <a:cubicBezTo>
                    <a:pt x="26993" y="1992296"/>
                    <a:pt x="0" y="1940289"/>
                    <a:pt x="0" y="1895808"/>
                  </a:cubicBezTo>
                  <a:lnTo>
                    <a:pt x="0" y="53006"/>
                  </a:lnTo>
                  <a:cubicBezTo>
                    <a:pt x="0" y="8429"/>
                    <a:pt x="26993" y="-12050"/>
                    <a:pt x="60355" y="7286"/>
                  </a:cubicBezTo>
                  <a:lnTo>
                    <a:pt x="2437193" y="1382696"/>
                  </a:lnTo>
                  <a:cubicBezTo>
                    <a:pt x="2470554" y="1401746"/>
                    <a:pt x="2497548" y="1453752"/>
                    <a:pt x="2497548" y="1498234"/>
                  </a:cubicBezTo>
                  <a:lnTo>
                    <a:pt x="2497548" y="3341036"/>
                  </a:lnTo>
                  <a:cubicBezTo>
                    <a:pt x="2497928" y="3385613"/>
                    <a:pt x="2470934" y="3406092"/>
                    <a:pt x="2437193" y="3386756"/>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2326;p37"/>
            <p:cNvSpPr/>
            <p:nvPr/>
          </p:nvSpPr>
          <p:spPr>
            <a:xfrm>
              <a:off x="3744257" y="892344"/>
              <a:ext cx="2498022" cy="3393845"/>
            </a:xfrm>
            <a:custGeom>
              <a:avLst/>
              <a:gdLst/>
              <a:ahLst/>
              <a:cxnLst/>
              <a:rect l="l" t="t" r="r" b="b"/>
              <a:pathLst>
                <a:path w="2498022" h="3393845" extrusionOk="0">
                  <a:moveTo>
                    <a:pt x="2437668" y="3386756"/>
                  </a:moveTo>
                  <a:lnTo>
                    <a:pt x="60450" y="2010965"/>
                  </a:lnTo>
                  <a:cubicBezTo>
                    <a:pt x="27088" y="1991915"/>
                    <a:pt x="0" y="1939908"/>
                    <a:pt x="0" y="1895331"/>
                  </a:cubicBezTo>
                  <a:lnTo>
                    <a:pt x="0" y="53006"/>
                  </a:lnTo>
                  <a:cubicBezTo>
                    <a:pt x="0" y="8429"/>
                    <a:pt x="27088" y="-12050"/>
                    <a:pt x="60450" y="7286"/>
                  </a:cubicBezTo>
                  <a:lnTo>
                    <a:pt x="2437668" y="1382696"/>
                  </a:lnTo>
                  <a:cubicBezTo>
                    <a:pt x="2471030" y="1401746"/>
                    <a:pt x="2498023" y="1453752"/>
                    <a:pt x="2498023" y="1498329"/>
                  </a:cubicBezTo>
                  <a:lnTo>
                    <a:pt x="2498023" y="3340655"/>
                  </a:lnTo>
                  <a:cubicBezTo>
                    <a:pt x="2498023" y="3385136"/>
                    <a:pt x="2471030" y="3405806"/>
                    <a:pt x="2437668" y="338675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2327;p37"/>
            <p:cNvSpPr/>
            <p:nvPr/>
          </p:nvSpPr>
          <p:spPr>
            <a:xfrm>
              <a:off x="3740075" y="894303"/>
              <a:ext cx="2498022" cy="3394082"/>
            </a:xfrm>
            <a:custGeom>
              <a:avLst/>
              <a:gdLst/>
              <a:ahLst/>
              <a:cxnLst/>
              <a:rect l="l" t="t" r="r" b="b"/>
              <a:pathLst>
                <a:path w="2498022" h="3394082" extrusionOk="0">
                  <a:moveTo>
                    <a:pt x="2437668" y="3386797"/>
                  </a:moveTo>
                  <a:lnTo>
                    <a:pt x="60450" y="2011387"/>
                  </a:lnTo>
                  <a:cubicBezTo>
                    <a:pt x="27088" y="1992337"/>
                    <a:pt x="0" y="1940330"/>
                    <a:pt x="0" y="1895753"/>
                  </a:cubicBezTo>
                  <a:lnTo>
                    <a:pt x="0" y="52951"/>
                  </a:lnTo>
                  <a:cubicBezTo>
                    <a:pt x="0" y="8470"/>
                    <a:pt x="27088" y="-12009"/>
                    <a:pt x="60450" y="7231"/>
                  </a:cubicBezTo>
                  <a:lnTo>
                    <a:pt x="2437668" y="1382641"/>
                  </a:lnTo>
                  <a:cubicBezTo>
                    <a:pt x="2470935" y="1401691"/>
                    <a:pt x="2498023" y="1453698"/>
                    <a:pt x="2498023" y="1498275"/>
                  </a:cubicBezTo>
                  <a:lnTo>
                    <a:pt x="2498023" y="3341077"/>
                  </a:lnTo>
                  <a:cubicBezTo>
                    <a:pt x="2498023" y="3385654"/>
                    <a:pt x="2470935" y="3406132"/>
                    <a:pt x="2437668" y="338679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2328;p37"/>
            <p:cNvSpPr/>
            <p:nvPr/>
          </p:nvSpPr>
          <p:spPr>
            <a:xfrm>
              <a:off x="3770110" y="934160"/>
              <a:ext cx="2435672" cy="3234830"/>
            </a:xfrm>
            <a:custGeom>
              <a:avLst/>
              <a:gdLst/>
              <a:ahLst/>
              <a:cxnLst/>
              <a:rect l="l" t="t" r="r" b="b"/>
              <a:pathLst>
                <a:path w="2435672" h="3234830" extrusionOk="0">
                  <a:moveTo>
                    <a:pt x="2435292" y="3234830"/>
                  </a:moveTo>
                  <a:lnTo>
                    <a:pt x="0" y="1825988"/>
                  </a:lnTo>
                  <a:lnTo>
                    <a:pt x="1426" y="20714"/>
                  </a:lnTo>
                  <a:cubicBezTo>
                    <a:pt x="1426" y="2236"/>
                    <a:pt x="14352" y="-5289"/>
                    <a:pt x="29940" y="3950"/>
                  </a:cubicBezTo>
                  <a:lnTo>
                    <a:pt x="2407158" y="1379360"/>
                  </a:lnTo>
                  <a:cubicBezTo>
                    <a:pt x="2424086" y="1390600"/>
                    <a:pt x="2434674" y="1409231"/>
                    <a:pt x="2435672"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 name="Google Shape;2329;p37"/>
            <p:cNvSpPr/>
            <p:nvPr/>
          </p:nvSpPr>
          <p:spPr>
            <a:xfrm>
              <a:off x="3770110" y="934160"/>
              <a:ext cx="2435006" cy="3234925"/>
            </a:xfrm>
            <a:custGeom>
              <a:avLst/>
              <a:gdLst/>
              <a:ahLst/>
              <a:cxnLst/>
              <a:rect l="l" t="t" r="r" b="b"/>
              <a:pathLst>
                <a:path w="2435006" h="3234925" extrusionOk="0">
                  <a:moveTo>
                    <a:pt x="2434532" y="3234926"/>
                  </a:moveTo>
                  <a:lnTo>
                    <a:pt x="0" y="1826083"/>
                  </a:lnTo>
                  <a:lnTo>
                    <a:pt x="760" y="20714"/>
                  </a:lnTo>
                  <a:cubicBezTo>
                    <a:pt x="760" y="2236"/>
                    <a:pt x="13687" y="-5289"/>
                    <a:pt x="29274" y="3950"/>
                  </a:cubicBezTo>
                  <a:lnTo>
                    <a:pt x="2406493" y="1379360"/>
                  </a:lnTo>
                  <a:cubicBezTo>
                    <a:pt x="2423411" y="1390609"/>
                    <a:pt x="2433990" y="1409240"/>
                    <a:pt x="2435007" y="1429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2330;p37"/>
            <p:cNvSpPr/>
            <p:nvPr/>
          </p:nvSpPr>
          <p:spPr>
            <a:xfrm>
              <a:off x="6215951" y="4191660"/>
              <a:ext cx="26328" cy="93440"/>
            </a:xfrm>
            <a:custGeom>
              <a:avLst/>
              <a:gdLst/>
              <a:ahLst/>
              <a:cxnLst/>
              <a:rect l="l" t="t" r="r" b="b"/>
              <a:pathLst>
                <a:path w="26328" h="93440" extrusionOk="0">
                  <a:moveTo>
                    <a:pt x="0" y="93440"/>
                  </a:moveTo>
                  <a:lnTo>
                    <a:pt x="26328" y="78200"/>
                  </a:lnTo>
                  <a:lnTo>
                    <a:pt x="14922" y="0"/>
                  </a:lnTo>
                  <a:lnTo>
                    <a:pt x="0" y="9344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2331;p37"/>
            <p:cNvSpPr/>
            <p:nvPr/>
          </p:nvSpPr>
          <p:spPr>
            <a:xfrm>
              <a:off x="3761840" y="882675"/>
              <a:ext cx="63206" cy="27150"/>
            </a:xfrm>
            <a:custGeom>
              <a:avLst/>
              <a:gdLst/>
              <a:ahLst/>
              <a:cxnLst/>
              <a:rect l="l" t="t" r="r" b="b"/>
              <a:pathLst>
                <a:path w="63206" h="27150" extrusionOk="0">
                  <a:moveTo>
                    <a:pt x="0" y="15049"/>
                  </a:moveTo>
                  <a:lnTo>
                    <a:pt x="25948" y="0"/>
                  </a:lnTo>
                  <a:lnTo>
                    <a:pt x="63206" y="21336"/>
                  </a:lnTo>
                  <a:cubicBezTo>
                    <a:pt x="63206" y="21336"/>
                    <a:pt x="23477" y="27337"/>
                    <a:pt x="22526" y="27146"/>
                  </a:cubicBezTo>
                  <a:cubicBezTo>
                    <a:pt x="21576" y="26956"/>
                    <a:pt x="0" y="15049"/>
                    <a:pt x="0" y="1504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2332;p37"/>
            <p:cNvSpPr/>
            <p:nvPr/>
          </p:nvSpPr>
          <p:spPr>
            <a:xfrm>
              <a:off x="1985051" y="2961416"/>
              <a:ext cx="4154298" cy="2403527"/>
            </a:xfrm>
            <a:custGeom>
              <a:avLst/>
              <a:gdLst/>
              <a:ahLst/>
              <a:cxnLst/>
              <a:rect l="l" t="t" r="r" b="b"/>
              <a:pathLst>
                <a:path w="4154298" h="2403527" extrusionOk="0">
                  <a:moveTo>
                    <a:pt x="2399727" y="2390484"/>
                  </a:moveTo>
                  <a:lnTo>
                    <a:pt x="22508" y="1015074"/>
                  </a:lnTo>
                  <a:cubicBezTo>
                    <a:pt x="-10853" y="996024"/>
                    <a:pt x="-6671" y="962115"/>
                    <a:pt x="32013" y="939826"/>
                  </a:cubicBezTo>
                  <a:lnTo>
                    <a:pt x="1624524" y="18378"/>
                  </a:lnTo>
                  <a:cubicBezTo>
                    <a:pt x="1662543" y="-3815"/>
                    <a:pt x="1721282" y="-6292"/>
                    <a:pt x="1754548" y="13044"/>
                  </a:cubicBezTo>
                  <a:lnTo>
                    <a:pt x="4131861" y="1388454"/>
                  </a:lnTo>
                  <a:cubicBezTo>
                    <a:pt x="4165128" y="1407504"/>
                    <a:pt x="4160946" y="1441413"/>
                    <a:pt x="4122357" y="1463701"/>
                  </a:cubicBezTo>
                  <a:lnTo>
                    <a:pt x="2529751" y="2385150"/>
                  </a:lnTo>
                  <a:cubicBezTo>
                    <a:pt x="2491257" y="2407343"/>
                    <a:pt x="2432993" y="2409820"/>
                    <a:pt x="2399727" y="23904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333;p37"/>
            <p:cNvSpPr/>
            <p:nvPr/>
          </p:nvSpPr>
          <p:spPr>
            <a:xfrm>
              <a:off x="2036757" y="2930659"/>
              <a:ext cx="4154369" cy="2403042"/>
            </a:xfrm>
            <a:custGeom>
              <a:avLst/>
              <a:gdLst/>
              <a:ahLst/>
              <a:cxnLst/>
              <a:rect l="l" t="t" r="r" b="b"/>
              <a:pathLst>
                <a:path w="4154369" h="2403042" extrusionOk="0">
                  <a:moveTo>
                    <a:pt x="2399917" y="2389999"/>
                  </a:moveTo>
                  <a:lnTo>
                    <a:pt x="22508" y="1015065"/>
                  </a:lnTo>
                  <a:cubicBezTo>
                    <a:pt x="-10853" y="996015"/>
                    <a:pt x="-6671" y="962106"/>
                    <a:pt x="32013" y="939818"/>
                  </a:cubicBezTo>
                  <a:lnTo>
                    <a:pt x="1624524" y="18464"/>
                  </a:lnTo>
                  <a:cubicBezTo>
                    <a:pt x="1662543" y="-3824"/>
                    <a:pt x="1721282" y="-6301"/>
                    <a:pt x="1754643" y="13035"/>
                  </a:cubicBezTo>
                  <a:lnTo>
                    <a:pt x="4131861" y="1388445"/>
                  </a:lnTo>
                  <a:cubicBezTo>
                    <a:pt x="4165223" y="1407495"/>
                    <a:pt x="4161041" y="1441404"/>
                    <a:pt x="4122357" y="1463693"/>
                  </a:cubicBezTo>
                  <a:lnTo>
                    <a:pt x="2530036" y="2384665"/>
                  </a:lnTo>
                  <a:cubicBezTo>
                    <a:pt x="2491542" y="2406858"/>
                    <a:pt x="2433278" y="2409335"/>
                    <a:pt x="2399917" y="238999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 name="Google Shape;2334;p37"/>
            <p:cNvSpPr/>
            <p:nvPr/>
          </p:nvSpPr>
          <p:spPr>
            <a:xfrm>
              <a:off x="2036929" y="3869239"/>
              <a:ext cx="50374" cy="44958"/>
            </a:xfrm>
            <a:custGeom>
              <a:avLst/>
              <a:gdLst/>
              <a:ahLst/>
              <a:cxnLst/>
              <a:rect l="l" t="t" r="r" b="b"/>
              <a:pathLst>
                <a:path w="50374" h="44958" extrusionOk="0">
                  <a:moveTo>
                    <a:pt x="0" y="44958"/>
                  </a:moveTo>
                  <a:lnTo>
                    <a:pt x="0" y="0"/>
                  </a:lnTo>
                  <a:lnTo>
                    <a:pt x="50375" y="21146"/>
                  </a:lnTo>
                  <a:lnTo>
                    <a:pt x="0" y="4495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 name="Google Shape;2335;p37"/>
            <p:cNvSpPr/>
            <p:nvPr/>
          </p:nvSpPr>
          <p:spPr>
            <a:xfrm>
              <a:off x="6153886" y="4308341"/>
              <a:ext cx="37258" cy="49244"/>
            </a:xfrm>
            <a:custGeom>
              <a:avLst/>
              <a:gdLst/>
              <a:ahLst/>
              <a:cxnLst/>
              <a:rect l="l" t="t" r="r" b="b"/>
              <a:pathLst>
                <a:path w="37258" h="49244" extrusionOk="0">
                  <a:moveTo>
                    <a:pt x="37259" y="43910"/>
                  </a:moveTo>
                  <a:lnTo>
                    <a:pt x="37259" y="0"/>
                  </a:lnTo>
                  <a:lnTo>
                    <a:pt x="0" y="12859"/>
                  </a:lnTo>
                  <a:lnTo>
                    <a:pt x="24712" y="49244"/>
                  </a:lnTo>
                  <a:lnTo>
                    <a:pt x="37259" y="4391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 name="Google Shape;2336;p37"/>
            <p:cNvSpPr/>
            <p:nvPr/>
          </p:nvSpPr>
          <p:spPr>
            <a:xfrm>
              <a:off x="2036757" y="2892519"/>
              <a:ext cx="4154369" cy="2403360"/>
            </a:xfrm>
            <a:custGeom>
              <a:avLst/>
              <a:gdLst/>
              <a:ahLst/>
              <a:cxnLst/>
              <a:rect l="l" t="t" r="r" b="b"/>
              <a:pathLst>
                <a:path w="4154369" h="2403360" extrusionOk="0">
                  <a:moveTo>
                    <a:pt x="2399917" y="2390326"/>
                  </a:moveTo>
                  <a:lnTo>
                    <a:pt x="22508" y="1015106"/>
                  </a:lnTo>
                  <a:cubicBezTo>
                    <a:pt x="-10853" y="996056"/>
                    <a:pt x="-6671" y="962147"/>
                    <a:pt x="32013" y="939859"/>
                  </a:cubicBezTo>
                  <a:lnTo>
                    <a:pt x="1624524" y="18410"/>
                  </a:lnTo>
                  <a:cubicBezTo>
                    <a:pt x="1662543" y="-3879"/>
                    <a:pt x="1721282" y="-6260"/>
                    <a:pt x="1754643" y="13076"/>
                  </a:cubicBezTo>
                  <a:lnTo>
                    <a:pt x="4131861" y="1388486"/>
                  </a:lnTo>
                  <a:cubicBezTo>
                    <a:pt x="4165223" y="1407536"/>
                    <a:pt x="4161041" y="1441445"/>
                    <a:pt x="4122357" y="1463734"/>
                  </a:cubicBezTo>
                  <a:lnTo>
                    <a:pt x="2530036" y="2384896"/>
                  </a:lnTo>
                  <a:cubicBezTo>
                    <a:pt x="2491542" y="2407185"/>
                    <a:pt x="2433278" y="2409661"/>
                    <a:pt x="2399917" y="2390326"/>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 name="Google Shape;2337;p37"/>
            <p:cNvSpPr/>
            <p:nvPr/>
          </p:nvSpPr>
          <p:spPr>
            <a:xfrm>
              <a:off x="2036757" y="2886502"/>
              <a:ext cx="4154369" cy="2403527"/>
            </a:xfrm>
            <a:custGeom>
              <a:avLst/>
              <a:gdLst/>
              <a:ahLst/>
              <a:cxnLst/>
              <a:rect l="l" t="t" r="r" b="b"/>
              <a:pathLst>
                <a:path w="4154369" h="2403527" extrusionOk="0">
                  <a:moveTo>
                    <a:pt x="2399917" y="2390532"/>
                  </a:moveTo>
                  <a:lnTo>
                    <a:pt x="22508" y="1015122"/>
                  </a:lnTo>
                  <a:cubicBezTo>
                    <a:pt x="-10853" y="996072"/>
                    <a:pt x="-6671" y="962067"/>
                    <a:pt x="32013" y="939874"/>
                  </a:cubicBezTo>
                  <a:lnTo>
                    <a:pt x="1624524" y="18425"/>
                  </a:lnTo>
                  <a:cubicBezTo>
                    <a:pt x="1662543" y="-3863"/>
                    <a:pt x="1721282" y="-6244"/>
                    <a:pt x="1754643" y="12996"/>
                  </a:cubicBezTo>
                  <a:lnTo>
                    <a:pt x="4131861" y="1388502"/>
                  </a:lnTo>
                  <a:cubicBezTo>
                    <a:pt x="4165223" y="1407552"/>
                    <a:pt x="4161041" y="1441461"/>
                    <a:pt x="4122357" y="1463749"/>
                  </a:cubicBezTo>
                  <a:lnTo>
                    <a:pt x="2530036" y="2385103"/>
                  </a:lnTo>
                  <a:cubicBezTo>
                    <a:pt x="2491542" y="2407391"/>
                    <a:pt x="2433278" y="2409772"/>
                    <a:pt x="2399917" y="23905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 name="Google Shape;2338;p37"/>
            <p:cNvSpPr/>
            <p:nvPr/>
          </p:nvSpPr>
          <p:spPr>
            <a:xfrm>
              <a:off x="3500252" y="3065247"/>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 name="Google Shape;2339;p37"/>
            <p:cNvSpPr/>
            <p:nvPr/>
          </p:nvSpPr>
          <p:spPr>
            <a:xfrm>
              <a:off x="3657092" y="3155925"/>
              <a:ext cx="266442" cy="153985"/>
            </a:xfrm>
            <a:custGeom>
              <a:avLst/>
              <a:gdLst/>
              <a:ahLst/>
              <a:cxnLst/>
              <a:rect l="l" t="t" r="r" b="b"/>
              <a:pathLst>
                <a:path w="266442" h="153985" extrusionOk="0">
                  <a:moveTo>
                    <a:pt x="116819" y="150482"/>
                  </a:moveTo>
                  <a:lnTo>
                    <a:pt x="6090" y="86379"/>
                  </a:lnTo>
                  <a:cubicBezTo>
                    <a:pt x="-2940" y="81235"/>
                    <a:pt x="-1799" y="72091"/>
                    <a:pt x="8656" y="65995"/>
                  </a:cubicBezTo>
                  <a:lnTo>
                    <a:pt x="114253" y="4940"/>
                  </a:lnTo>
                  <a:cubicBezTo>
                    <a:pt x="125117" y="-1099"/>
                    <a:pt x="138195" y="-1632"/>
                    <a:pt x="149515" y="3511"/>
                  </a:cubicBezTo>
                  <a:lnTo>
                    <a:pt x="260150" y="67519"/>
                  </a:lnTo>
                  <a:cubicBezTo>
                    <a:pt x="269655"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 name="Google Shape;2340;p37"/>
            <p:cNvSpPr/>
            <p:nvPr/>
          </p:nvSpPr>
          <p:spPr>
            <a:xfrm>
              <a:off x="3815428" y="3247563"/>
              <a:ext cx="266636" cy="153995"/>
            </a:xfrm>
            <a:custGeom>
              <a:avLst/>
              <a:gdLst/>
              <a:ahLst/>
              <a:cxnLst/>
              <a:rect l="l" t="t" r="r" b="b"/>
              <a:pathLst>
                <a:path w="266636" h="153995" extrusionOk="0">
                  <a:moveTo>
                    <a:pt x="116927" y="150570"/>
                  </a:moveTo>
                  <a:lnTo>
                    <a:pt x="6292" y="86466"/>
                  </a:lnTo>
                  <a:cubicBezTo>
                    <a:pt x="-3213" y="81228"/>
                    <a:pt x="-1597" y="72083"/>
                    <a:pt x="8763" y="66083"/>
                  </a:cubicBezTo>
                  <a:lnTo>
                    <a:pt x="114456" y="5028"/>
                  </a:lnTo>
                  <a:cubicBezTo>
                    <a:pt x="125262" y="-1087"/>
                    <a:pt x="138331" y="-1659"/>
                    <a:pt x="149623" y="3504"/>
                  </a:cubicBezTo>
                  <a:lnTo>
                    <a:pt x="260353" y="67607"/>
                  </a:lnTo>
                  <a:cubicBezTo>
                    <a:pt x="269857" y="72750"/>
                    <a:pt x="268242" y="81894"/>
                    <a:pt x="257786" y="87990"/>
                  </a:cubicBezTo>
                  <a:lnTo>
                    <a:pt x="152189" y="149046"/>
                  </a:lnTo>
                  <a:cubicBezTo>
                    <a:pt x="141325" y="155056"/>
                    <a:pt x="128266" y="155627"/>
                    <a:pt x="116927"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 name="Google Shape;2341;p37"/>
            <p:cNvSpPr/>
            <p:nvPr/>
          </p:nvSpPr>
          <p:spPr>
            <a:xfrm>
              <a:off x="3970462" y="3337185"/>
              <a:ext cx="266334" cy="153993"/>
            </a:xfrm>
            <a:custGeom>
              <a:avLst/>
              <a:gdLst/>
              <a:ahLst/>
              <a:cxnLst/>
              <a:rect l="l" t="t" r="r" b="b"/>
              <a:pathLst>
                <a:path w="266334" h="153993" extrusionOk="0">
                  <a:moveTo>
                    <a:pt x="116819" y="150482"/>
                  </a:moveTo>
                  <a:lnTo>
                    <a:pt x="6090" y="86474"/>
                  </a:lnTo>
                  <a:cubicBezTo>
                    <a:pt x="-2940" y="81235"/>
                    <a:pt x="-1799" y="72091"/>
                    <a:pt x="8656" y="66090"/>
                  </a:cubicBezTo>
                  <a:lnTo>
                    <a:pt x="114253" y="4940"/>
                  </a:lnTo>
                  <a:cubicBezTo>
                    <a:pt x="125117" y="-1099"/>
                    <a:pt x="138195" y="-1632"/>
                    <a:pt x="149515" y="3511"/>
                  </a:cubicBezTo>
                  <a:lnTo>
                    <a:pt x="260245" y="67519"/>
                  </a:lnTo>
                  <a:cubicBezTo>
                    <a:pt x="269275" y="72758"/>
                    <a:pt x="268134"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 name="Google Shape;2342;p37"/>
            <p:cNvSpPr/>
            <p:nvPr/>
          </p:nvSpPr>
          <p:spPr>
            <a:xfrm>
              <a:off x="4127000" y="3427863"/>
              <a:ext cx="266433" cy="153993"/>
            </a:xfrm>
            <a:custGeom>
              <a:avLst/>
              <a:gdLst/>
              <a:ahLst/>
              <a:cxnLst/>
              <a:rect l="l" t="t" r="r" b="b"/>
              <a:pathLst>
                <a:path w="266433"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4" y="72758"/>
                    <a:pt x="268233" y="81902"/>
                    <a:pt x="257778"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 name="Google Shape;2343;p37"/>
            <p:cNvSpPr/>
            <p:nvPr/>
          </p:nvSpPr>
          <p:spPr>
            <a:xfrm>
              <a:off x="4283886" y="3519017"/>
              <a:ext cx="266280" cy="153993"/>
            </a:xfrm>
            <a:custGeom>
              <a:avLst/>
              <a:gdLst/>
              <a:ahLst/>
              <a:cxnLst/>
              <a:rect l="l" t="t" r="r" b="b"/>
              <a:pathLst>
                <a:path w="266280" h="153993" extrusionOk="0">
                  <a:moveTo>
                    <a:pt x="116765" y="150482"/>
                  </a:moveTo>
                  <a:lnTo>
                    <a:pt x="6131" y="86474"/>
                  </a:lnTo>
                  <a:cubicBezTo>
                    <a:pt x="-2899" y="81235"/>
                    <a:pt x="-1853" y="72091"/>
                    <a:pt x="8602" y="66091"/>
                  </a:cubicBezTo>
                  <a:lnTo>
                    <a:pt x="114199" y="4940"/>
                  </a:lnTo>
                  <a:cubicBezTo>
                    <a:pt x="125063" y="-1099"/>
                    <a:pt x="138141" y="-1632"/>
                    <a:pt x="149461" y="3511"/>
                  </a:cubicBezTo>
                  <a:lnTo>
                    <a:pt x="260191" y="67519"/>
                  </a:lnTo>
                  <a:cubicBezTo>
                    <a:pt x="269220" y="72758"/>
                    <a:pt x="268080" y="81902"/>
                    <a:pt x="257625" y="87903"/>
                  </a:cubicBezTo>
                  <a:lnTo>
                    <a:pt x="152027" y="149053"/>
                  </a:lnTo>
                  <a:cubicBezTo>
                    <a:pt x="141164" y="155092"/>
                    <a:pt x="128085" y="155626"/>
                    <a:pt x="116765"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 name="Google Shape;2344;p37"/>
            <p:cNvSpPr/>
            <p:nvPr/>
          </p:nvSpPr>
          <p:spPr>
            <a:xfrm>
              <a:off x="4440564" y="3609219"/>
              <a:ext cx="266248" cy="153985"/>
            </a:xfrm>
            <a:custGeom>
              <a:avLst/>
              <a:gdLst/>
              <a:ahLst/>
              <a:cxnLst/>
              <a:rect l="l" t="t" r="r" b="b"/>
              <a:pathLst>
                <a:path w="266248" h="153985"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79" y="72758"/>
                    <a:pt x="268039" y="81902"/>
                    <a:pt x="257679" y="87903"/>
                  </a:cubicBezTo>
                  <a:lnTo>
                    <a:pt x="151987" y="148958"/>
                  </a:lnTo>
                  <a:cubicBezTo>
                    <a:pt x="141180" y="155073"/>
                    <a:pt x="128111" y="15564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 name="Google Shape;2345;p37"/>
            <p:cNvSpPr/>
            <p:nvPr/>
          </p:nvSpPr>
          <p:spPr>
            <a:xfrm>
              <a:off x="4597287" y="3699905"/>
              <a:ext cx="266442" cy="153983"/>
            </a:xfrm>
            <a:custGeom>
              <a:avLst/>
              <a:gdLst/>
              <a:ahLst/>
              <a:cxnLst/>
              <a:rect l="l" t="t" r="r" b="b"/>
              <a:pathLst>
                <a:path w="266442" h="153983" extrusionOk="0">
                  <a:moveTo>
                    <a:pt x="116733" y="150570"/>
                  </a:moveTo>
                  <a:lnTo>
                    <a:pt x="6099" y="86466"/>
                  </a:lnTo>
                  <a:cubicBezTo>
                    <a:pt x="-2931" y="81228"/>
                    <a:pt x="-1790" y="72179"/>
                    <a:pt x="8570" y="66083"/>
                  </a:cubicBezTo>
                  <a:lnTo>
                    <a:pt x="114262" y="5028"/>
                  </a:lnTo>
                  <a:cubicBezTo>
                    <a:pt x="125069" y="-1087"/>
                    <a:pt x="138138" y="-1659"/>
                    <a:pt x="149429" y="3504"/>
                  </a:cubicBezTo>
                  <a:lnTo>
                    <a:pt x="260159" y="67607"/>
                  </a:lnTo>
                  <a:cubicBezTo>
                    <a:pt x="269663" y="72846"/>
                    <a:pt x="268048" y="81894"/>
                    <a:pt x="257593" y="87990"/>
                  </a:cubicBezTo>
                  <a:lnTo>
                    <a:pt x="151805" y="148950"/>
                  </a:lnTo>
                  <a:cubicBezTo>
                    <a:pt x="141037" y="155037"/>
                    <a:pt x="128015" y="155637"/>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2346;p37"/>
            <p:cNvSpPr/>
            <p:nvPr/>
          </p:nvSpPr>
          <p:spPr>
            <a:xfrm>
              <a:off x="4753934" y="3790488"/>
              <a:ext cx="266248" cy="153985"/>
            </a:xfrm>
            <a:custGeom>
              <a:avLst/>
              <a:gdLst/>
              <a:ahLst/>
              <a:cxnLst/>
              <a:rect l="l" t="t" r="r" b="b"/>
              <a:pathLst>
                <a:path w="266248" h="153985" extrusionOk="0">
                  <a:moveTo>
                    <a:pt x="116819" y="150474"/>
                  </a:moveTo>
                  <a:lnTo>
                    <a:pt x="6089" y="86466"/>
                  </a:lnTo>
                  <a:cubicBezTo>
                    <a:pt x="-2940" y="81228"/>
                    <a:pt x="-1799" y="72083"/>
                    <a:pt x="8656" y="66083"/>
                  </a:cubicBezTo>
                  <a:lnTo>
                    <a:pt x="114253" y="5028"/>
                  </a:lnTo>
                  <a:cubicBezTo>
                    <a:pt x="125088" y="-1087"/>
                    <a:pt x="138195" y="-1659"/>
                    <a:pt x="149515" y="3504"/>
                  </a:cubicBezTo>
                  <a:lnTo>
                    <a:pt x="260150" y="67607"/>
                  </a:lnTo>
                  <a:cubicBezTo>
                    <a:pt x="269179" y="72750"/>
                    <a:pt x="268039" y="81894"/>
                    <a:pt x="257679" y="87990"/>
                  </a:cubicBezTo>
                  <a:lnTo>
                    <a:pt x="152082" y="149046"/>
                  </a:lnTo>
                  <a:cubicBezTo>
                    <a:pt x="141218" y="155084"/>
                    <a:pt x="128139"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2347;p37"/>
            <p:cNvSpPr/>
            <p:nvPr/>
          </p:nvSpPr>
          <p:spPr>
            <a:xfrm>
              <a:off x="4910657" y="3881158"/>
              <a:ext cx="266058" cy="153915"/>
            </a:xfrm>
            <a:custGeom>
              <a:avLst/>
              <a:gdLst/>
              <a:ahLst/>
              <a:cxnLst/>
              <a:rect l="l" t="t" r="r" b="b"/>
              <a:pathLst>
                <a:path w="266058" h="153915" extrusionOk="0">
                  <a:moveTo>
                    <a:pt x="116733" y="150292"/>
                  </a:moveTo>
                  <a:lnTo>
                    <a:pt x="6099" y="86284"/>
                  </a:lnTo>
                  <a:cubicBezTo>
                    <a:pt x="-2931" y="81045"/>
                    <a:pt x="-1790" y="71901"/>
                    <a:pt x="8570" y="65900"/>
                  </a:cubicBezTo>
                  <a:lnTo>
                    <a:pt x="114072" y="4940"/>
                  </a:lnTo>
                  <a:cubicBezTo>
                    <a:pt x="124907" y="-1099"/>
                    <a:pt x="137957" y="-1632"/>
                    <a:pt x="149239" y="3511"/>
                  </a:cubicBezTo>
                  <a:lnTo>
                    <a:pt x="259969" y="67519"/>
                  </a:lnTo>
                  <a:cubicBezTo>
                    <a:pt x="268998" y="72758"/>
                    <a:pt x="267858" y="81902"/>
                    <a:pt x="257402" y="87903"/>
                  </a:cubicBezTo>
                  <a:lnTo>
                    <a:pt x="152090" y="149053"/>
                  </a:lnTo>
                  <a:cubicBezTo>
                    <a:pt x="141170" y="155064"/>
                    <a:pt x="128044" y="155530"/>
                    <a:pt x="11673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 name="Google Shape;2348;p37"/>
            <p:cNvSpPr/>
            <p:nvPr/>
          </p:nvSpPr>
          <p:spPr>
            <a:xfrm>
              <a:off x="5067303" y="3971836"/>
              <a:ext cx="266334" cy="153993"/>
            </a:xfrm>
            <a:custGeom>
              <a:avLst/>
              <a:gdLst/>
              <a:ahLst/>
              <a:cxnLst/>
              <a:rect l="l" t="t" r="r" b="b"/>
              <a:pathLst>
                <a:path w="266334"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245" y="67519"/>
                  </a:lnTo>
                  <a:cubicBezTo>
                    <a:pt x="269274" y="72758"/>
                    <a:pt x="268134" y="81902"/>
                    <a:pt x="257679" y="87903"/>
                  </a:cubicBezTo>
                  <a:lnTo>
                    <a:pt x="152082" y="149053"/>
                  </a:lnTo>
                  <a:cubicBezTo>
                    <a:pt x="141218" y="155092"/>
                    <a:pt x="128139"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 name="Google Shape;2349;p37"/>
            <p:cNvSpPr/>
            <p:nvPr/>
          </p:nvSpPr>
          <p:spPr>
            <a:xfrm>
              <a:off x="5224035" y="4062514"/>
              <a:ext cx="266528" cy="154092"/>
            </a:xfrm>
            <a:custGeom>
              <a:avLst/>
              <a:gdLst/>
              <a:ahLst/>
              <a:cxnLst/>
              <a:rect l="l" t="t" r="r" b="b"/>
              <a:pathLst>
                <a:path w="266528" h="154092" extrusionOk="0">
                  <a:moveTo>
                    <a:pt x="116819" y="150482"/>
                  </a:moveTo>
                  <a:lnTo>
                    <a:pt x="6089" y="86474"/>
                  </a:lnTo>
                  <a:cubicBezTo>
                    <a:pt x="-2940" y="81235"/>
                    <a:pt x="-1799" y="72091"/>
                    <a:pt x="8656" y="66091"/>
                  </a:cubicBezTo>
                  <a:lnTo>
                    <a:pt x="114348" y="4940"/>
                  </a:lnTo>
                  <a:cubicBezTo>
                    <a:pt x="125212" y="-1099"/>
                    <a:pt x="138290" y="-1632"/>
                    <a:pt x="149610" y="3511"/>
                  </a:cubicBezTo>
                  <a:lnTo>
                    <a:pt x="260245" y="67519"/>
                  </a:lnTo>
                  <a:cubicBezTo>
                    <a:pt x="269750" y="72758"/>
                    <a:pt x="268134" y="81902"/>
                    <a:pt x="257679" y="87903"/>
                  </a:cubicBezTo>
                  <a:lnTo>
                    <a:pt x="152367" y="149053"/>
                  </a:lnTo>
                  <a:cubicBezTo>
                    <a:pt x="141436" y="155226"/>
                    <a:pt x="128206" y="155759"/>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7" name="Google Shape;2350;p37"/>
            <p:cNvSpPr/>
            <p:nvPr/>
          </p:nvSpPr>
          <p:spPr>
            <a:xfrm>
              <a:off x="5380534" y="4153137"/>
              <a:ext cx="266473" cy="154041"/>
            </a:xfrm>
            <a:custGeom>
              <a:avLst/>
              <a:gdLst/>
              <a:ahLst/>
              <a:cxnLst/>
              <a:rect l="l" t="t" r="r" b="b"/>
              <a:pathLst>
                <a:path w="266473" h="154041" extrusionOk="0">
                  <a:moveTo>
                    <a:pt x="116958" y="150537"/>
                  </a:moveTo>
                  <a:lnTo>
                    <a:pt x="6324" y="86434"/>
                  </a:lnTo>
                  <a:cubicBezTo>
                    <a:pt x="-3181" y="81195"/>
                    <a:pt x="-1660" y="72147"/>
                    <a:pt x="8795" y="66051"/>
                  </a:cubicBezTo>
                  <a:lnTo>
                    <a:pt x="114392" y="4995"/>
                  </a:lnTo>
                  <a:cubicBezTo>
                    <a:pt x="125247" y="-1082"/>
                    <a:pt x="138325" y="-1644"/>
                    <a:pt x="149655" y="3472"/>
                  </a:cubicBezTo>
                  <a:lnTo>
                    <a:pt x="260384" y="67575"/>
                  </a:lnTo>
                  <a:cubicBezTo>
                    <a:pt x="269414" y="72814"/>
                    <a:pt x="268273" y="81862"/>
                    <a:pt x="257818" y="87958"/>
                  </a:cubicBezTo>
                  <a:lnTo>
                    <a:pt x="152221" y="149014"/>
                  </a:lnTo>
                  <a:cubicBezTo>
                    <a:pt x="141386" y="155129"/>
                    <a:pt x="128279" y="155700"/>
                    <a:pt x="116958"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8" name="Google Shape;2351;p37"/>
            <p:cNvSpPr/>
            <p:nvPr/>
          </p:nvSpPr>
          <p:spPr>
            <a:xfrm>
              <a:off x="5537405" y="4243783"/>
              <a:ext cx="341715" cy="197836"/>
            </a:xfrm>
            <a:custGeom>
              <a:avLst/>
              <a:gdLst/>
              <a:ahLst/>
              <a:cxnLst/>
              <a:rect l="l" t="t" r="r" b="b"/>
              <a:pathLst>
                <a:path w="341715" h="197836" extrusionOk="0">
                  <a:moveTo>
                    <a:pt x="192287" y="194194"/>
                  </a:moveTo>
                  <a:lnTo>
                    <a:pt x="6089" y="86466"/>
                  </a:lnTo>
                  <a:cubicBezTo>
                    <a:pt x="-2940" y="81228"/>
                    <a:pt x="-1799" y="72083"/>
                    <a:pt x="8656" y="66083"/>
                  </a:cubicBezTo>
                  <a:lnTo>
                    <a:pt x="114633" y="5028"/>
                  </a:lnTo>
                  <a:cubicBezTo>
                    <a:pt x="125469" y="-1087"/>
                    <a:pt x="138576" y="-1659"/>
                    <a:pt x="149896" y="3504"/>
                  </a:cubicBezTo>
                  <a:lnTo>
                    <a:pt x="335617" y="111517"/>
                  </a:lnTo>
                  <a:cubicBezTo>
                    <a:pt x="344647" y="116756"/>
                    <a:pt x="343506" y="125900"/>
                    <a:pt x="333146" y="131901"/>
                  </a:cubicBezTo>
                  <a:lnTo>
                    <a:pt x="227454" y="193051"/>
                  </a:lnTo>
                  <a:cubicBezTo>
                    <a:pt x="216581" y="199004"/>
                    <a:pt x="203531" y="199423"/>
                    <a:pt x="192287"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9" name="Google Shape;2352;p37"/>
            <p:cNvSpPr/>
            <p:nvPr/>
          </p:nvSpPr>
          <p:spPr>
            <a:xfrm>
              <a:off x="3580766" y="3287750"/>
              <a:ext cx="266442" cy="153846"/>
            </a:xfrm>
            <a:custGeom>
              <a:avLst/>
              <a:gdLst/>
              <a:ahLst/>
              <a:cxnLst/>
              <a:rect l="l" t="t" r="r" b="b"/>
              <a:pathLst>
                <a:path w="266442" h="153846" extrusionOk="0">
                  <a:moveTo>
                    <a:pt x="117013" y="150292"/>
                  </a:moveTo>
                  <a:lnTo>
                    <a:pt x="6284" y="86474"/>
                  </a:lnTo>
                  <a:cubicBezTo>
                    <a:pt x="-3221" y="81235"/>
                    <a:pt x="-1605" y="72091"/>
                    <a:pt x="8850" y="66090"/>
                  </a:cubicBezTo>
                  <a:lnTo>
                    <a:pt x="114447" y="4940"/>
                  </a:lnTo>
                  <a:cubicBezTo>
                    <a:pt x="125311" y="-1099"/>
                    <a:pt x="138389" y="-1632"/>
                    <a:pt x="149709" y="3511"/>
                  </a:cubicBezTo>
                  <a:lnTo>
                    <a:pt x="260344" y="67424"/>
                  </a:lnTo>
                  <a:cubicBezTo>
                    <a:pt x="269373" y="72663"/>
                    <a:pt x="268233" y="81807"/>
                    <a:pt x="257873" y="87808"/>
                  </a:cubicBezTo>
                  <a:lnTo>
                    <a:pt x="152181" y="148958"/>
                  </a:lnTo>
                  <a:cubicBezTo>
                    <a:pt x="141336" y="154968"/>
                    <a:pt x="128286" y="155464"/>
                    <a:pt x="117013" y="1502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0" name="Google Shape;2353;p37"/>
            <p:cNvSpPr/>
            <p:nvPr/>
          </p:nvSpPr>
          <p:spPr>
            <a:xfrm>
              <a:off x="3737968" y="3378809"/>
              <a:ext cx="266343" cy="153636"/>
            </a:xfrm>
            <a:custGeom>
              <a:avLst/>
              <a:gdLst/>
              <a:ahLst/>
              <a:cxnLst/>
              <a:rect l="l" t="t" r="r" b="b"/>
              <a:pathLst>
                <a:path w="266343" h="153636" extrusionOk="0">
                  <a:moveTo>
                    <a:pt x="116733" y="150101"/>
                  </a:moveTo>
                  <a:lnTo>
                    <a:pt x="6098" y="86093"/>
                  </a:lnTo>
                  <a:cubicBezTo>
                    <a:pt x="-2931" y="80854"/>
                    <a:pt x="-1790" y="71710"/>
                    <a:pt x="8570" y="65710"/>
                  </a:cubicBezTo>
                  <a:lnTo>
                    <a:pt x="114262" y="4940"/>
                  </a:lnTo>
                  <a:cubicBezTo>
                    <a:pt x="125097" y="-1099"/>
                    <a:pt x="138147" y="-1632"/>
                    <a:pt x="149429" y="3511"/>
                  </a:cubicBezTo>
                  <a:lnTo>
                    <a:pt x="260254" y="67138"/>
                  </a:lnTo>
                  <a:cubicBezTo>
                    <a:pt x="269283" y="72377"/>
                    <a:pt x="268143" y="81521"/>
                    <a:pt x="257688" y="87522"/>
                  </a:cubicBezTo>
                  <a:lnTo>
                    <a:pt x="152091" y="148672"/>
                  </a:lnTo>
                  <a:cubicBezTo>
                    <a:pt x="141198" y="154749"/>
                    <a:pt x="128072" y="155273"/>
                    <a:pt x="11673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1" name="Google Shape;2354;p37"/>
            <p:cNvSpPr/>
            <p:nvPr/>
          </p:nvSpPr>
          <p:spPr>
            <a:xfrm>
              <a:off x="3894706" y="3469202"/>
              <a:ext cx="266442" cy="153993"/>
            </a:xfrm>
            <a:custGeom>
              <a:avLst/>
              <a:gdLst/>
              <a:ahLst/>
              <a:cxnLst/>
              <a:rect l="l" t="t" r="r" b="b"/>
              <a:pathLst>
                <a:path w="266442"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233" y="81902"/>
                    <a:pt x="257873" y="87903"/>
                  </a:cubicBezTo>
                  <a:lnTo>
                    <a:pt x="152181" y="149053"/>
                  </a:lnTo>
                  <a:cubicBezTo>
                    <a:pt x="141345" y="155092"/>
                    <a:pt x="128295"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 name="Google Shape;2355;p37"/>
            <p:cNvSpPr/>
            <p:nvPr/>
          </p:nvSpPr>
          <p:spPr>
            <a:xfrm>
              <a:off x="4051822" y="3559729"/>
              <a:ext cx="266144" cy="154280"/>
            </a:xfrm>
            <a:custGeom>
              <a:avLst/>
              <a:gdLst/>
              <a:ahLst/>
              <a:cxnLst/>
              <a:rect l="l" t="t" r="r" b="b"/>
              <a:pathLst>
                <a:path w="266144" h="154280" extrusionOk="0">
                  <a:moveTo>
                    <a:pt x="116819" y="150823"/>
                  </a:moveTo>
                  <a:lnTo>
                    <a:pt x="6090" y="86720"/>
                  </a:lnTo>
                  <a:cubicBezTo>
                    <a:pt x="-2940" y="81576"/>
                    <a:pt x="-1799" y="72432"/>
                    <a:pt x="8656" y="66336"/>
                  </a:cubicBezTo>
                  <a:lnTo>
                    <a:pt x="114253" y="4995"/>
                  </a:lnTo>
                  <a:cubicBezTo>
                    <a:pt x="125107" y="-1082"/>
                    <a:pt x="138186" y="-1643"/>
                    <a:pt x="149515" y="3471"/>
                  </a:cubicBezTo>
                  <a:lnTo>
                    <a:pt x="260055" y="67860"/>
                  </a:lnTo>
                  <a:cubicBezTo>
                    <a:pt x="269084" y="73099"/>
                    <a:pt x="267944" y="82148"/>
                    <a:pt x="257489" y="88244"/>
                  </a:cubicBezTo>
                  <a:lnTo>
                    <a:pt x="151892" y="149299"/>
                  </a:lnTo>
                  <a:cubicBezTo>
                    <a:pt x="141104" y="155357"/>
                    <a:pt x="128092" y="155919"/>
                    <a:pt x="116819" y="15082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3" name="Google Shape;2356;p37"/>
            <p:cNvSpPr/>
            <p:nvPr/>
          </p:nvSpPr>
          <p:spPr>
            <a:xfrm>
              <a:off x="4207595" y="3649708"/>
              <a:ext cx="266442" cy="154372"/>
            </a:xfrm>
            <a:custGeom>
              <a:avLst/>
              <a:gdLst/>
              <a:ahLst/>
              <a:cxnLst/>
              <a:rect l="l" t="t" r="r" b="b"/>
              <a:pathLst>
                <a:path w="266442" h="154372" extrusionOk="0">
                  <a:moveTo>
                    <a:pt x="116733" y="150950"/>
                  </a:moveTo>
                  <a:lnTo>
                    <a:pt x="6098" y="86466"/>
                  </a:lnTo>
                  <a:cubicBezTo>
                    <a:pt x="-2931" y="81228"/>
                    <a:pt x="-1790" y="72179"/>
                    <a:pt x="8570" y="66083"/>
                  </a:cubicBezTo>
                  <a:lnTo>
                    <a:pt x="114262" y="5028"/>
                  </a:lnTo>
                  <a:cubicBezTo>
                    <a:pt x="125069" y="-1087"/>
                    <a:pt x="138138" y="-1659"/>
                    <a:pt x="149429" y="3504"/>
                  </a:cubicBezTo>
                  <a:lnTo>
                    <a:pt x="260159" y="67607"/>
                  </a:lnTo>
                  <a:cubicBezTo>
                    <a:pt x="269664" y="72750"/>
                    <a:pt x="268048" y="81894"/>
                    <a:pt x="257593" y="87990"/>
                  </a:cubicBezTo>
                  <a:lnTo>
                    <a:pt x="151805" y="149426"/>
                  </a:lnTo>
                  <a:cubicBezTo>
                    <a:pt x="141008" y="155437"/>
                    <a:pt x="128015" y="155999"/>
                    <a:pt x="116733" y="15095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4" name="Google Shape;2357;p37"/>
            <p:cNvSpPr/>
            <p:nvPr/>
          </p:nvSpPr>
          <p:spPr>
            <a:xfrm>
              <a:off x="4364526" y="3740759"/>
              <a:ext cx="266248" cy="154101"/>
            </a:xfrm>
            <a:custGeom>
              <a:avLst/>
              <a:gdLst/>
              <a:ahLst/>
              <a:cxnLst/>
              <a:rect l="l" t="t" r="r" b="b"/>
              <a:pathLst>
                <a:path w="266248" h="154101" extrusionOk="0">
                  <a:moveTo>
                    <a:pt x="116819" y="150672"/>
                  </a:moveTo>
                  <a:lnTo>
                    <a:pt x="6089" y="86664"/>
                  </a:lnTo>
                  <a:cubicBezTo>
                    <a:pt x="-2940" y="81426"/>
                    <a:pt x="-1799" y="72282"/>
                    <a:pt x="8656" y="6628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89" y="155159"/>
                    <a:pt x="128130" y="155759"/>
                    <a:pt x="116819"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5" name="Google Shape;2358;p37"/>
            <p:cNvSpPr/>
            <p:nvPr/>
          </p:nvSpPr>
          <p:spPr>
            <a:xfrm>
              <a:off x="4521449" y="3831731"/>
              <a:ext cx="266334" cy="153985"/>
            </a:xfrm>
            <a:custGeom>
              <a:avLst/>
              <a:gdLst/>
              <a:ahLst/>
              <a:cxnLst/>
              <a:rect l="l" t="t" r="r" b="b"/>
              <a:pathLst>
                <a:path w="266334" h="153985" extrusionOk="0">
                  <a:moveTo>
                    <a:pt x="116819" y="150474"/>
                  </a:moveTo>
                  <a:lnTo>
                    <a:pt x="6090" y="86466"/>
                  </a:lnTo>
                  <a:cubicBezTo>
                    <a:pt x="-2940" y="81228"/>
                    <a:pt x="-1799" y="72084"/>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18" y="155084"/>
                    <a:pt x="128140" y="155618"/>
                    <a:pt x="116819" y="15047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6" name="Google Shape;2359;p37"/>
            <p:cNvSpPr/>
            <p:nvPr/>
          </p:nvSpPr>
          <p:spPr>
            <a:xfrm>
              <a:off x="4678466" y="3922592"/>
              <a:ext cx="266239" cy="153993"/>
            </a:xfrm>
            <a:custGeom>
              <a:avLst/>
              <a:gdLst/>
              <a:ahLst/>
              <a:cxnLst/>
              <a:rect l="l" t="t" r="r" b="b"/>
              <a:pathLst>
                <a:path w="266239" h="153993" extrusionOk="0">
                  <a:moveTo>
                    <a:pt x="116724" y="150482"/>
                  </a:moveTo>
                  <a:lnTo>
                    <a:pt x="6089" y="86474"/>
                  </a:lnTo>
                  <a:cubicBezTo>
                    <a:pt x="-2940" y="81235"/>
                    <a:pt x="-1799" y="72091"/>
                    <a:pt x="8656" y="66091"/>
                  </a:cubicBezTo>
                  <a:lnTo>
                    <a:pt x="114253" y="4940"/>
                  </a:lnTo>
                  <a:cubicBezTo>
                    <a:pt x="125088" y="-1099"/>
                    <a:pt x="138138" y="-1632"/>
                    <a:pt x="149420" y="3511"/>
                  </a:cubicBezTo>
                  <a:lnTo>
                    <a:pt x="260150" y="67519"/>
                  </a:lnTo>
                  <a:cubicBezTo>
                    <a:pt x="269180" y="72758"/>
                    <a:pt x="268039" y="81902"/>
                    <a:pt x="257584" y="87903"/>
                  </a:cubicBezTo>
                  <a:lnTo>
                    <a:pt x="151987" y="149053"/>
                  </a:lnTo>
                  <a:cubicBezTo>
                    <a:pt x="141123" y="155092"/>
                    <a:pt x="128044" y="155626"/>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7" name="Google Shape;2360;p37"/>
            <p:cNvSpPr/>
            <p:nvPr/>
          </p:nvSpPr>
          <p:spPr>
            <a:xfrm>
              <a:off x="4835195" y="4013365"/>
              <a:ext cx="266474" cy="153993"/>
            </a:xfrm>
            <a:custGeom>
              <a:avLst/>
              <a:gdLst/>
              <a:ahLst/>
              <a:cxnLst/>
              <a:rect l="l" t="t" r="r" b="b"/>
              <a:pathLst>
                <a:path w="266474"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373"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8" name="Google Shape;2361;p37"/>
            <p:cNvSpPr/>
            <p:nvPr/>
          </p:nvSpPr>
          <p:spPr>
            <a:xfrm>
              <a:off x="4992397" y="4104213"/>
              <a:ext cx="266533" cy="154079"/>
            </a:xfrm>
            <a:custGeom>
              <a:avLst/>
              <a:gdLst/>
              <a:ahLst/>
              <a:cxnLst/>
              <a:rect l="l" t="t" r="r" b="b"/>
              <a:pathLst>
                <a:path w="266533" h="154079" extrusionOk="0">
                  <a:moveTo>
                    <a:pt x="116733" y="150502"/>
                  </a:moveTo>
                  <a:lnTo>
                    <a:pt x="6098" y="86399"/>
                  </a:lnTo>
                  <a:cubicBezTo>
                    <a:pt x="-2931" y="81255"/>
                    <a:pt x="-1790" y="72111"/>
                    <a:pt x="8570" y="66015"/>
                  </a:cubicBezTo>
                  <a:lnTo>
                    <a:pt x="114262" y="4960"/>
                  </a:lnTo>
                  <a:cubicBezTo>
                    <a:pt x="125088" y="-1069"/>
                    <a:pt x="138119" y="-1631"/>
                    <a:pt x="149429" y="3436"/>
                  </a:cubicBezTo>
                  <a:lnTo>
                    <a:pt x="260444" y="67539"/>
                  </a:lnTo>
                  <a:cubicBezTo>
                    <a:pt x="269474" y="72778"/>
                    <a:pt x="268333" y="81922"/>
                    <a:pt x="257878" y="87923"/>
                  </a:cubicBezTo>
                  <a:lnTo>
                    <a:pt x="152281" y="148978"/>
                  </a:lnTo>
                  <a:cubicBezTo>
                    <a:pt x="141369" y="155198"/>
                    <a:pt x="128139" y="155760"/>
                    <a:pt x="116733" y="1505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9" name="Google Shape;2362;p37"/>
            <p:cNvSpPr/>
            <p:nvPr/>
          </p:nvSpPr>
          <p:spPr>
            <a:xfrm>
              <a:off x="5149329" y="4195292"/>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0" name="Google Shape;2363;p37"/>
            <p:cNvSpPr/>
            <p:nvPr/>
          </p:nvSpPr>
          <p:spPr>
            <a:xfrm>
              <a:off x="5306305" y="4285820"/>
              <a:ext cx="266280" cy="154040"/>
            </a:xfrm>
            <a:custGeom>
              <a:avLst/>
              <a:gdLst/>
              <a:ahLst/>
              <a:cxnLst/>
              <a:rect l="l" t="t" r="r" b="b"/>
              <a:pathLst>
                <a:path w="266280" h="154040" extrusionOk="0">
                  <a:moveTo>
                    <a:pt x="116765" y="150537"/>
                  </a:moveTo>
                  <a:lnTo>
                    <a:pt x="6130" y="86434"/>
                  </a:lnTo>
                  <a:cubicBezTo>
                    <a:pt x="-2899" y="81195"/>
                    <a:pt x="-1853" y="72147"/>
                    <a:pt x="8602" y="66051"/>
                  </a:cubicBezTo>
                  <a:lnTo>
                    <a:pt x="114199" y="4995"/>
                  </a:lnTo>
                  <a:cubicBezTo>
                    <a:pt x="125053" y="-1081"/>
                    <a:pt x="138132" y="-1644"/>
                    <a:pt x="149461" y="3471"/>
                  </a:cubicBezTo>
                  <a:lnTo>
                    <a:pt x="260191" y="67575"/>
                  </a:lnTo>
                  <a:cubicBezTo>
                    <a:pt x="269221" y="72813"/>
                    <a:pt x="268080" y="81862"/>
                    <a:pt x="257625" y="87958"/>
                  </a:cubicBezTo>
                  <a:lnTo>
                    <a:pt x="152028" y="149013"/>
                  </a:lnTo>
                  <a:cubicBezTo>
                    <a:pt x="141192" y="155128"/>
                    <a:pt x="128085" y="155700"/>
                    <a:pt x="116765"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1" name="Google Shape;2364;p37"/>
            <p:cNvSpPr/>
            <p:nvPr/>
          </p:nvSpPr>
          <p:spPr>
            <a:xfrm>
              <a:off x="3348561" y="3153075"/>
              <a:ext cx="342095" cy="197622"/>
            </a:xfrm>
            <a:custGeom>
              <a:avLst/>
              <a:gdLst/>
              <a:ahLst/>
              <a:cxnLst/>
              <a:rect l="l" t="t" r="r" b="b"/>
              <a:pathLst>
                <a:path w="342095" h="197622" extrusionOk="0">
                  <a:moveTo>
                    <a:pt x="192200" y="194194"/>
                  </a:moveTo>
                  <a:lnTo>
                    <a:pt x="6098" y="86466"/>
                  </a:lnTo>
                  <a:cubicBezTo>
                    <a:pt x="-2931" y="81228"/>
                    <a:pt x="-1790" y="72179"/>
                    <a:pt x="8570" y="66083"/>
                  </a:cubicBezTo>
                  <a:lnTo>
                    <a:pt x="114262" y="5028"/>
                  </a:lnTo>
                  <a:cubicBezTo>
                    <a:pt x="125069" y="-1087"/>
                    <a:pt x="138138" y="-1659"/>
                    <a:pt x="149429" y="3504"/>
                  </a:cubicBezTo>
                  <a:lnTo>
                    <a:pt x="336006" y="111231"/>
                  </a:lnTo>
                  <a:cubicBezTo>
                    <a:pt x="345036" y="116470"/>
                    <a:pt x="343895" y="125614"/>
                    <a:pt x="333440" y="131615"/>
                  </a:cubicBezTo>
                  <a:lnTo>
                    <a:pt x="227463" y="192575"/>
                  </a:lnTo>
                  <a:cubicBezTo>
                    <a:pt x="216627" y="198680"/>
                    <a:pt x="203549" y="199281"/>
                    <a:pt x="192200" y="19419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2" name="Google Shape;2365;p37"/>
            <p:cNvSpPr/>
            <p:nvPr/>
          </p:nvSpPr>
          <p:spPr>
            <a:xfrm>
              <a:off x="5350264" y="4375807"/>
              <a:ext cx="378572" cy="242223"/>
            </a:xfrm>
            <a:custGeom>
              <a:avLst/>
              <a:gdLst/>
              <a:ahLst/>
              <a:cxnLst/>
              <a:rect l="l" t="t" r="r" b="b"/>
              <a:pathLst>
                <a:path w="378572" h="242223" extrusionOk="0">
                  <a:moveTo>
                    <a:pt x="371823" y="67980"/>
                  </a:moveTo>
                  <a:lnTo>
                    <a:pt x="261189" y="3972"/>
                  </a:lnTo>
                  <a:cubicBezTo>
                    <a:pt x="250867" y="-1324"/>
                    <a:pt x="238625" y="-1324"/>
                    <a:pt x="228303" y="3972"/>
                  </a:cubicBezTo>
                  <a:lnTo>
                    <a:pt x="116718" y="68551"/>
                  </a:lnTo>
                  <a:cubicBezTo>
                    <a:pt x="107213" y="73790"/>
                    <a:pt x="107213" y="82267"/>
                    <a:pt x="116718" y="87601"/>
                  </a:cubicBezTo>
                  <a:lnTo>
                    <a:pt x="125557" y="92745"/>
                  </a:lnTo>
                  <a:cubicBezTo>
                    <a:pt x="133921" y="97507"/>
                    <a:pt x="133826" y="105413"/>
                    <a:pt x="125557" y="110271"/>
                  </a:cubicBezTo>
                  <a:lnTo>
                    <a:pt x="7129" y="178470"/>
                  </a:lnTo>
                  <a:cubicBezTo>
                    <a:pt x="-2376" y="183804"/>
                    <a:pt x="-2376" y="192281"/>
                    <a:pt x="7129" y="197520"/>
                  </a:cubicBezTo>
                  <a:lnTo>
                    <a:pt x="77558" y="238287"/>
                  </a:lnTo>
                  <a:cubicBezTo>
                    <a:pt x="87861" y="243535"/>
                    <a:pt x="100046" y="243535"/>
                    <a:pt x="110349" y="238287"/>
                  </a:cubicBezTo>
                  <a:lnTo>
                    <a:pt x="220794" y="174469"/>
                  </a:lnTo>
                  <a:lnTo>
                    <a:pt x="243605" y="161229"/>
                  </a:lnTo>
                  <a:lnTo>
                    <a:pt x="260048" y="151704"/>
                  </a:lnTo>
                  <a:lnTo>
                    <a:pt x="276587" y="142179"/>
                  </a:lnTo>
                  <a:lnTo>
                    <a:pt x="371633" y="87220"/>
                  </a:lnTo>
                  <a:cubicBezTo>
                    <a:pt x="380853" y="81696"/>
                    <a:pt x="380853" y="73219"/>
                    <a:pt x="371823" y="6798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3" name="Google Shape;2366;p37"/>
            <p:cNvSpPr/>
            <p:nvPr/>
          </p:nvSpPr>
          <p:spPr>
            <a:xfrm>
              <a:off x="2893378" y="3416909"/>
              <a:ext cx="266442" cy="154101"/>
            </a:xfrm>
            <a:custGeom>
              <a:avLst/>
              <a:gdLst/>
              <a:ahLst/>
              <a:cxnLst/>
              <a:rect l="l" t="t" r="r" b="b"/>
              <a:pathLst>
                <a:path w="266442" h="154101" extrusionOk="0">
                  <a:moveTo>
                    <a:pt x="116927" y="150672"/>
                  </a:moveTo>
                  <a:lnTo>
                    <a:pt x="6292" y="86664"/>
                  </a:lnTo>
                  <a:cubicBezTo>
                    <a:pt x="-3212" y="81426"/>
                    <a:pt x="-1597" y="72282"/>
                    <a:pt x="8763" y="66281"/>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54" y="155159"/>
                    <a:pt x="128275" y="155759"/>
                    <a:pt x="116927" y="15067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4" name="Google Shape;2367;p37"/>
            <p:cNvSpPr/>
            <p:nvPr/>
          </p:nvSpPr>
          <p:spPr>
            <a:xfrm>
              <a:off x="3049635" y="3507492"/>
              <a:ext cx="266442" cy="153993"/>
            </a:xfrm>
            <a:custGeom>
              <a:avLst/>
              <a:gdLst/>
              <a:ahLst/>
              <a:cxnLst/>
              <a:rect l="l" t="t" r="r" b="b"/>
              <a:pathLst>
                <a:path w="266442" h="153993" extrusionOk="0">
                  <a:moveTo>
                    <a:pt x="116927" y="150482"/>
                  </a:moveTo>
                  <a:lnTo>
                    <a:pt x="6292" y="86474"/>
                  </a:lnTo>
                  <a:cubicBezTo>
                    <a:pt x="-3212" y="81235"/>
                    <a:pt x="-1597" y="72091"/>
                    <a:pt x="8763" y="66090"/>
                  </a:cubicBezTo>
                  <a:lnTo>
                    <a:pt x="114456" y="4940"/>
                  </a:lnTo>
                  <a:cubicBezTo>
                    <a:pt x="125291" y="-1099"/>
                    <a:pt x="138341" y="-1632"/>
                    <a:pt x="149623" y="3511"/>
                  </a:cubicBezTo>
                  <a:lnTo>
                    <a:pt x="260353" y="67519"/>
                  </a:lnTo>
                  <a:cubicBezTo>
                    <a:pt x="269382" y="72758"/>
                    <a:pt x="268241" y="81902"/>
                    <a:pt x="257786" y="87903"/>
                  </a:cubicBezTo>
                  <a:lnTo>
                    <a:pt x="152189" y="149053"/>
                  </a:lnTo>
                  <a:cubicBezTo>
                    <a:pt x="141325" y="155092"/>
                    <a:pt x="128247" y="155625"/>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5" name="Google Shape;2368;p37"/>
            <p:cNvSpPr/>
            <p:nvPr/>
          </p:nvSpPr>
          <p:spPr>
            <a:xfrm>
              <a:off x="3205860" y="3597884"/>
              <a:ext cx="266188" cy="153922"/>
            </a:xfrm>
            <a:custGeom>
              <a:avLst/>
              <a:gdLst/>
              <a:ahLst/>
              <a:cxnLst/>
              <a:rect l="l" t="t" r="r" b="b"/>
              <a:pathLst>
                <a:path w="266188" h="153922" extrusionOk="0">
                  <a:moveTo>
                    <a:pt x="116959" y="150482"/>
                  </a:moveTo>
                  <a:lnTo>
                    <a:pt x="6324" y="86474"/>
                  </a:lnTo>
                  <a:cubicBezTo>
                    <a:pt x="-3181" y="81235"/>
                    <a:pt x="-1660" y="72091"/>
                    <a:pt x="8795" y="66091"/>
                  </a:cubicBezTo>
                  <a:lnTo>
                    <a:pt x="114392" y="4940"/>
                  </a:lnTo>
                  <a:cubicBezTo>
                    <a:pt x="125256" y="-1099"/>
                    <a:pt x="138335" y="-1632"/>
                    <a:pt x="149655" y="3511"/>
                  </a:cubicBezTo>
                  <a:lnTo>
                    <a:pt x="260099" y="67519"/>
                  </a:lnTo>
                  <a:cubicBezTo>
                    <a:pt x="269129" y="72758"/>
                    <a:pt x="267988" y="81902"/>
                    <a:pt x="257533" y="87903"/>
                  </a:cubicBezTo>
                  <a:lnTo>
                    <a:pt x="151936" y="149053"/>
                  </a:lnTo>
                  <a:cubicBezTo>
                    <a:pt x="141148" y="154997"/>
                    <a:pt x="128193" y="155530"/>
                    <a:pt x="11695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6" name="Google Shape;2369;p37"/>
            <p:cNvSpPr/>
            <p:nvPr/>
          </p:nvSpPr>
          <p:spPr>
            <a:xfrm>
              <a:off x="4536462" y="4367735"/>
              <a:ext cx="266437" cy="154256"/>
            </a:xfrm>
            <a:custGeom>
              <a:avLst/>
              <a:gdLst/>
              <a:ahLst/>
              <a:cxnLst/>
              <a:rect l="l" t="t" r="r" b="b"/>
              <a:pathLst>
                <a:path w="266437" h="154256" extrusionOk="0">
                  <a:moveTo>
                    <a:pt x="117013" y="150537"/>
                  </a:moveTo>
                  <a:lnTo>
                    <a:pt x="6284" y="86434"/>
                  </a:lnTo>
                  <a:cubicBezTo>
                    <a:pt x="-3221" y="81291"/>
                    <a:pt x="-1605" y="72147"/>
                    <a:pt x="8850" y="66051"/>
                  </a:cubicBezTo>
                  <a:lnTo>
                    <a:pt x="114447" y="4995"/>
                  </a:lnTo>
                  <a:cubicBezTo>
                    <a:pt x="125301" y="-1082"/>
                    <a:pt x="138380" y="-1644"/>
                    <a:pt x="149709" y="3472"/>
                  </a:cubicBezTo>
                  <a:lnTo>
                    <a:pt x="260154" y="67575"/>
                  </a:lnTo>
                  <a:cubicBezTo>
                    <a:pt x="269659" y="72814"/>
                    <a:pt x="268043" y="81862"/>
                    <a:pt x="257588" y="87958"/>
                  </a:cubicBezTo>
                  <a:lnTo>
                    <a:pt x="152181" y="149490"/>
                  </a:lnTo>
                  <a:cubicBezTo>
                    <a:pt x="141298" y="155452"/>
                    <a:pt x="128229" y="155843"/>
                    <a:pt x="117013" y="1505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7" name="Google Shape;2370;p37"/>
            <p:cNvSpPr/>
            <p:nvPr/>
          </p:nvSpPr>
          <p:spPr>
            <a:xfrm>
              <a:off x="4692711" y="4458183"/>
              <a:ext cx="266636" cy="153993"/>
            </a:xfrm>
            <a:custGeom>
              <a:avLst/>
              <a:gdLst/>
              <a:ahLst/>
              <a:cxnLst/>
              <a:rect l="l" t="t" r="r" b="b"/>
              <a:pathLst>
                <a:path w="266636" h="153993" extrusionOk="0">
                  <a:moveTo>
                    <a:pt x="116927" y="150482"/>
                  </a:moveTo>
                  <a:lnTo>
                    <a:pt x="6292" y="86474"/>
                  </a:lnTo>
                  <a:cubicBezTo>
                    <a:pt x="-3212" y="81235"/>
                    <a:pt x="-1597" y="72091"/>
                    <a:pt x="8763" y="66090"/>
                  </a:cubicBezTo>
                  <a:lnTo>
                    <a:pt x="114455" y="4940"/>
                  </a:lnTo>
                  <a:cubicBezTo>
                    <a:pt x="125291" y="-1099"/>
                    <a:pt x="138341" y="-1632"/>
                    <a:pt x="149623" y="3511"/>
                  </a:cubicBezTo>
                  <a:lnTo>
                    <a:pt x="260352" y="67519"/>
                  </a:lnTo>
                  <a:cubicBezTo>
                    <a:pt x="269857" y="72758"/>
                    <a:pt x="268242"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8" name="Google Shape;2371;p37"/>
            <p:cNvSpPr/>
            <p:nvPr/>
          </p:nvSpPr>
          <p:spPr>
            <a:xfrm>
              <a:off x="4849162" y="4548575"/>
              <a:ext cx="266442" cy="153993"/>
            </a:xfrm>
            <a:custGeom>
              <a:avLst/>
              <a:gdLst/>
              <a:ahLst/>
              <a:cxnLst/>
              <a:rect l="l" t="t" r="r" b="b"/>
              <a:pathLst>
                <a:path w="266442" h="153993" extrusionOk="0">
                  <a:moveTo>
                    <a:pt x="116733" y="150482"/>
                  </a:moveTo>
                  <a:lnTo>
                    <a:pt x="6099" y="86474"/>
                  </a:lnTo>
                  <a:cubicBezTo>
                    <a:pt x="-2931" y="81235"/>
                    <a:pt x="-1790" y="72091"/>
                    <a:pt x="8570" y="66091"/>
                  </a:cubicBezTo>
                  <a:lnTo>
                    <a:pt x="114262" y="4940"/>
                  </a:lnTo>
                  <a:cubicBezTo>
                    <a:pt x="125097" y="-1099"/>
                    <a:pt x="138147" y="-1632"/>
                    <a:pt x="149429" y="3511"/>
                  </a:cubicBezTo>
                  <a:lnTo>
                    <a:pt x="260159" y="67519"/>
                  </a:lnTo>
                  <a:cubicBezTo>
                    <a:pt x="269663" y="72758"/>
                    <a:pt x="268048" y="81902"/>
                    <a:pt x="257593" y="87903"/>
                  </a:cubicBezTo>
                  <a:lnTo>
                    <a:pt x="151995"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9" name="Google Shape;2372;p37"/>
            <p:cNvSpPr/>
            <p:nvPr/>
          </p:nvSpPr>
          <p:spPr>
            <a:xfrm>
              <a:off x="5005419" y="4638967"/>
              <a:ext cx="266537" cy="154092"/>
            </a:xfrm>
            <a:custGeom>
              <a:avLst/>
              <a:gdLst/>
              <a:ahLst/>
              <a:cxnLst/>
              <a:rect l="l" t="t" r="r" b="b"/>
              <a:pathLst>
                <a:path w="266537" h="154092" extrusionOk="0">
                  <a:moveTo>
                    <a:pt x="116733" y="150482"/>
                  </a:moveTo>
                  <a:lnTo>
                    <a:pt x="6098" y="86474"/>
                  </a:lnTo>
                  <a:cubicBezTo>
                    <a:pt x="-2931" y="81235"/>
                    <a:pt x="-1790" y="72091"/>
                    <a:pt x="8570" y="66091"/>
                  </a:cubicBezTo>
                  <a:lnTo>
                    <a:pt x="114357" y="4940"/>
                  </a:lnTo>
                  <a:cubicBezTo>
                    <a:pt x="125192" y="-1099"/>
                    <a:pt x="138242" y="-1632"/>
                    <a:pt x="149524" y="3511"/>
                  </a:cubicBezTo>
                  <a:lnTo>
                    <a:pt x="260254" y="67519"/>
                  </a:lnTo>
                  <a:cubicBezTo>
                    <a:pt x="269759" y="72758"/>
                    <a:pt x="268143" y="81902"/>
                    <a:pt x="257688" y="87903"/>
                  </a:cubicBezTo>
                  <a:lnTo>
                    <a:pt x="152376" y="149053"/>
                  </a:lnTo>
                  <a:cubicBezTo>
                    <a:pt x="141407" y="155226"/>
                    <a:pt x="128158" y="155759"/>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0" name="Google Shape;2373;p37"/>
            <p:cNvSpPr/>
            <p:nvPr/>
          </p:nvSpPr>
          <p:spPr>
            <a:xfrm>
              <a:off x="3362257" y="3688277"/>
              <a:ext cx="306733" cy="177321"/>
            </a:xfrm>
            <a:custGeom>
              <a:avLst/>
              <a:gdLst/>
              <a:ahLst/>
              <a:cxnLst/>
              <a:rect l="l" t="t" r="r" b="b"/>
              <a:pathLst>
                <a:path w="306733" h="177321" extrusionOk="0">
                  <a:moveTo>
                    <a:pt x="157024" y="173818"/>
                  </a:moveTo>
                  <a:lnTo>
                    <a:pt x="6090" y="86474"/>
                  </a:lnTo>
                  <a:cubicBezTo>
                    <a:pt x="-2940" y="81235"/>
                    <a:pt x="-1799" y="72091"/>
                    <a:pt x="8656" y="66091"/>
                  </a:cubicBezTo>
                  <a:lnTo>
                    <a:pt x="114253" y="4940"/>
                  </a:lnTo>
                  <a:cubicBezTo>
                    <a:pt x="125117" y="-1099"/>
                    <a:pt x="138195" y="-1632"/>
                    <a:pt x="149516" y="3511"/>
                  </a:cubicBezTo>
                  <a:lnTo>
                    <a:pt x="300450" y="90856"/>
                  </a:lnTo>
                  <a:cubicBezTo>
                    <a:pt x="309955" y="96094"/>
                    <a:pt x="308339" y="105143"/>
                    <a:pt x="297884" y="111239"/>
                  </a:cubicBezTo>
                  <a:lnTo>
                    <a:pt x="192287" y="172294"/>
                  </a:lnTo>
                  <a:cubicBezTo>
                    <a:pt x="181451" y="178409"/>
                    <a:pt x="168344" y="178981"/>
                    <a:pt x="157024"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1" name="Google Shape;2374;p37"/>
            <p:cNvSpPr/>
            <p:nvPr/>
          </p:nvSpPr>
          <p:spPr>
            <a:xfrm>
              <a:off x="4339992" y="4254062"/>
              <a:ext cx="306655" cy="177321"/>
            </a:xfrm>
            <a:custGeom>
              <a:avLst/>
              <a:gdLst/>
              <a:ahLst/>
              <a:cxnLst/>
              <a:rect l="l" t="t" r="r" b="b"/>
              <a:pathLst>
                <a:path w="306655" h="177321" extrusionOk="0">
                  <a:moveTo>
                    <a:pt x="157227" y="173818"/>
                  </a:moveTo>
                  <a:lnTo>
                    <a:pt x="6292" y="86474"/>
                  </a:lnTo>
                  <a:cubicBezTo>
                    <a:pt x="-3212" y="81235"/>
                    <a:pt x="-1597" y="72091"/>
                    <a:pt x="8764" y="66090"/>
                  </a:cubicBezTo>
                  <a:lnTo>
                    <a:pt x="114456" y="4940"/>
                  </a:lnTo>
                  <a:cubicBezTo>
                    <a:pt x="125291" y="-1099"/>
                    <a:pt x="138341" y="-1632"/>
                    <a:pt x="149623" y="3511"/>
                  </a:cubicBezTo>
                  <a:lnTo>
                    <a:pt x="300557" y="90855"/>
                  </a:lnTo>
                  <a:cubicBezTo>
                    <a:pt x="309587" y="96094"/>
                    <a:pt x="308446" y="105143"/>
                    <a:pt x="298086" y="111239"/>
                  </a:cubicBezTo>
                  <a:lnTo>
                    <a:pt x="192394" y="172294"/>
                  </a:lnTo>
                  <a:cubicBezTo>
                    <a:pt x="181587" y="178409"/>
                    <a:pt x="168518" y="178981"/>
                    <a:pt x="157227" y="17381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2" name="Google Shape;2375;p37"/>
            <p:cNvSpPr/>
            <p:nvPr/>
          </p:nvSpPr>
          <p:spPr>
            <a:xfrm>
              <a:off x="3558805" y="3802100"/>
              <a:ext cx="891371" cy="515693"/>
            </a:xfrm>
            <a:custGeom>
              <a:avLst/>
              <a:gdLst/>
              <a:ahLst/>
              <a:cxnLst/>
              <a:rect l="l" t="t" r="r" b="b"/>
              <a:pathLst>
                <a:path w="891371" h="515693" extrusionOk="0">
                  <a:moveTo>
                    <a:pt x="741857" y="512051"/>
                  </a:moveTo>
                  <a:lnTo>
                    <a:pt x="6098" y="86474"/>
                  </a:lnTo>
                  <a:cubicBezTo>
                    <a:pt x="-2931" y="81235"/>
                    <a:pt x="-1790" y="72091"/>
                    <a:pt x="8570" y="66090"/>
                  </a:cubicBezTo>
                  <a:lnTo>
                    <a:pt x="114262" y="4940"/>
                  </a:lnTo>
                  <a:cubicBezTo>
                    <a:pt x="125097" y="-1099"/>
                    <a:pt x="138147" y="-1632"/>
                    <a:pt x="149429" y="3511"/>
                  </a:cubicBezTo>
                  <a:lnTo>
                    <a:pt x="885282" y="429374"/>
                  </a:lnTo>
                  <a:cubicBezTo>
                    <a:pt x="894312" y="434613"/>
                    <a:pt x="893171" y="443757"/>
                    <a:pt x="882716" y="449758"/>
                  </a:cubicBezTo>
                  <a:lnTo>
                    <a:pt x="777119" y="510908"/>
                  </a:lnTo>
                  <a:cubicBezTo>
                    <a:pt x="766208" y="516861"/>
                    <a:pt x="753129" y="517280"/>
                    <a:pt x="741857" y="51205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3" name="Google Shape;2376;p37"/>
            <p:cNvSpPr/>
            <p:nvPr/>
          </p:nvSpPr>
          <p:spPr>
            <a:xfrm>
              <a:off x="3471751" y="3400145"/>
              <a:ext cx="266623" cy="154042"/>
            </a:xfrm>
            <a:custGeom>
              <a:avLst/>
              <a:gdLst/>
              <a:ahLst/>
              <a:cxnLst/>
              <a:rect l="l" t="t" r="r" b="b"/>
              <a:pathLst>
                <a:path w="266623" h="154042" extrusionOk="0">
                  <a:moveTo>
                    <a:pt x="116724" y="150482"/>
                  </a:moveTo>
                  <a:lnTo>
                    <a:pt x="6090" y="86474"/>
                  </a:lnTo>
                  <a:cubicBezTo>
                    <a:pt x="-2940" y="81235"/>
                    <a:pt x="-1799" y="72091"/>
                    <a:pt x="8656" y="66091"/>
                  </a:cubicBezTo>
                  <a:lnTo>
                    <a:pt x="114253" y="4940"/>
                  </a:lnTo>
                  <a:cubicBezTo>
                    <a:pt x="125088" y="-1099"/>
                    <a:pt x="138138" y="-1632"/>
                    <a:pt x="149420" y="3511"/>
                  </a:cubicBezTo>
                  <a:lnTo>
                    <a:pt x="260340" y="67519"/>
                  </a:lnTo>
                  <a:cubicBezTo>
                    <a:pt x="269845" y="72758"/>
                    <a:pt x="268229" y="81902"/>
                    <a:pt x="257774" y="87903"/>
                  </a:cubicBezTo>
                  <a:lnTo>
                    <a:pt x="152177" y="149053"/>
                  </a:lnTo>
                  <a:cubicBezTo>
                    <a:pt x="141256" y="155159"/>
                    <a:pt x="128092" y="155692"/>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4" name="Google Shape;2377;p37"/>
            <p:cNvSpPr/>
            <p:nvPr/>
          </p:nvSpPr>
          <p:spPr>
            <a:xfrm>
              <a:off x="3628284" y="3490390"/>
              <a:ext cx="266442" cy="154037"/>
            </a:xfrm>
            <a:custGeom>
              <a:avLst/>
              <a:gdLst/>
              <a:ahLst/>
              <a:cxnLst/>
              <a:rect l="l" t="t" r="r" b="b"/>
              <a:pathLst>
                <a:path w="266442" h="154037" extrusionOk="0">
                  <a:moveTo>
                    <a:pt x="116733" y="150534"/>
                  </a:moveTo>
                  <a:lnTo>
                    <a:pt x="6098" y="86431"/>
                  </a:lnTo>
                  <a:cubicBezTo>
                    <a:pt x="-2931" y="81192"/>
                    <a:pt x="-1790" y="72143"/>
                    <a:pt x="8570" y="66047"/>
                  </a:cubicBezTo>
                  <a:lnTo>
                    <a:pt x="114262" y="4992"/>
                  </a:lnTo>
                  <a:cubicBezTo>
                    <a:pt x="125078" y="-1075"/>
                    <a:pt x="138128" y="-1647"/>
                    <a:pt x="149429" y="3468"/>
                  </a:cubicBezTo>
                  <a:lnTo>
                    <a:pt x="260159" y="67571"/>
                  </a:lnTo>
                  <a:cubicBezTo>
                    <a:pt x="269664" y="72810"/>
                    <a:pt x="268048" y="81859"/>
                    <a:pt x="257593" y="87955"/>
                  </a:cubicBezTo>
                  <a:lnTo>
                    <a:pt x="151996" y="149010"/>
                  </a:lnTo>
                  <a:cubicBezTo>
                    <a:pt x="141160" y="155125"/>
                    <a:pt x="128053" y="155697"/>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5" name="Google Shape;2378;p37"/>
            <p:cNvSpPr/>
            <p:nvPr/>
          </p:nvSpPr>
          <p:spPr>
            <a:xfrm>
              <a:off x="3784546" y="3581216"/>
              <a:ext cx="266667" cy="153993"/>
            </a:xfrm>
            <a:custGeom>
              <a:avLst/>
              <a:gdLst/>
              <a:ahLst/>
              <a:cxnLst/>
              <a:rect l="l" t="t" r="r" b="b"/>
              <a:pathLst>
                <a:path w="266667" h="153993" extrusionOk="0">
                  <a:moveTo>
                    <a:pt x="117013" y="150482"/>
                  </a:moveTo>
                  <a:lnTo>
                    <a:pt x="6284" y="86474"/>
                  </a:lnTo>
                  <a:cubicBezTo>
                    <a:pt x="-3221" y="81235"/>
                    <a:pt x="-1605" y="72091"/>
                    <a:pt x="8850" y="66091"/>
                  </a:cubicBezTo>
                  <a:lnTo>
                    <a:pt x="114447" y="4940"/>
                  </a:lnTo>
                  <a:cubicBezTo>
                    <a:pt x="125311" y="-1099"/>
                    <a:pt x="138389" y="-1632"/>
                    <a:pt x="149709" y="3511"/>
                  </a:cubicBezTo>
                  <a:lnTo>
                    <a:pt x="260344" y="67519"/>
                  </a:lnTo>
                  <a:cubicBezTo>
                    <a:pt x="269849" y="72758"/>
                    <a:pt x="268328" y="81902"/>
                    <a:pt x="257873" y="87903"/>
                  </a:cubicBezTo>
                  <a:lnTo>
                    <a:pt x="152276" y="149053"/>
                  </a:lnTo>
                  <a:cubicBezTo>
                    <a:pt x="141412" y="155092"/>
                    <a:pt x="128333" y="155626"/>
                    <a:pt x="11701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2379;p37"/>
            <p:cNvSpPr/>
            <p:nvPr/>
          </p:nvSpPr>
          <p:spPr>
            <a:xfrm>
              <a:off x="3941088" y="3671799"/>
              <a:ext cx="266351" cy="153784"/>
            </a:xfrm>
            <a:custGeom>
              <a:avLst/>
              <a:gdLst/>
              <a:ahLst/>
              <a:cxnLst/>
              <a:rect l="l" t="t" r="r" b="b"/>
              <a:pathLst>
                <a:path w="266351" h="153784" extrusionOk="0">
                  <a:moveTo>
                    <a:pt x="117013" y="150101"/>
                  </a:moveTo>
                  <a:lnTo>
                    <a:pt x="6284" y="86093"/>
                  </a:lnTo>
                  <a:cubicBezTo>
                    <a:pt x="-3221" y="80854"/>
                    <a:pt x="-1605" y="71710"/>
                    <a:pt x="8850" y="65710"/>
                  </a:cubicBezTo>
                  <a:lnTo>
                    <a:pt x="114162" y="4940"/>
                  </a:lnTo>
                  <a:cubicBezTo>
                    <a:pt x="125026" y="-1099"/>
                    <a:pt x="138104" y="-1632"/>
                    <a:pt x="149424" y="3511"/>
                  </a:cubicBezTo>
                  <a:lnTo>
                    <a:pt x="260059" y="67519"/>
                  </a:lnTo>
                  <a:cubicBezTo>
                    <a:pt x="269564" y="72758"/>
                    <a:pt x="267948" y="81902"/>
                    <a:pt x="257588" y="87903"/>
                  </a:cubicBezTo>
                  <a:lnTo>
                    <a:pt x="152181" y="149053"/>
                  </a:lnTo>
                  <a:cubicBezTo>
                    <a:pt x="141288" y="154968"/>
                    <a:pt x="128238" y="155359"/>
                    <a:pt x="117013" y="15010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2380;p37"/>
            <p:cNvSpPr/>
            <p:nvPr/>
          </p:nvSpPr>
          <p:spPr>
            <a:xfrm>
              <a:off x="4097622" y="3762381"/>
              <a:ext cx="266636" cy="153993"/>
            </a:xfrm>
            <a:custGeom>
              <a:avLst/>
              <a:gdLst/>
              <a:ahLst/>
              <a:cxnLst/>
              <a:rect l="l" t="t" r="r" b="b"/>
              <a:pathLst>
                <a:path w="266636" h="153993" extrusionOk="0">
                  <a:moveTo>
                    <a:pt x="116927" y="150482"/>
                  </a:moveTo>
                  <a:lnTo>
                    <a:pt x="6292" y="86474"/>
                  </a:lnTo>
                  <a:cubicBezTo>
                    <a:pt x="-3212" y="81235"/>
                    <a:pt x="-1597" y="72091"/>
                    <a:pt x="8764" y="66091"/>
                  </a:cubicBezTo>
                  <a:lnTo>
                    <a:pt x="114456" y="4940"/>
                  </a:lnTo>
                  <a:cubicBezTo>
                    <a:pt x="125291" y="-1099"/>
                    <a:pt x="138341" y="-1632"/>
                    <a:pt x="149623" y="3511"/>
                  </a:cubicBezTo>
                  <a:lnTo>
                    <a:pt x="260353" y="67519"/>
                  </a:lnTo>
                  <a:cubicBezTo>
                    <a:pt x="269857" y="72758"/>
                    <a:pt x="268241" y="81902"/>
                    <a:pt x="257786" y="87903"/>
                  </a:cubicBezTo>
                  <a:lnTo>
                    <a:pt x="152189" y="149053"/>
                  </a:lnTo>
                  <a:cubicBezTo>
                    <a:pt x="141325" y="155092"/>
                    <a:pt x="128247" y="155626"/>
                    <a:pt x="116927"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2381;p37"/>
            <p:cNvSpPr/>
            <p:nvPr/>
          </p:nvSpPr>
          <p:spPr>
            <a:xfrm>
              <a:off x="4254133" y="3852876"/>
              <a:ext cx="266854" cy="154172"/>
            </a:xfrm>
            <a:custGeom>
              <a:avLst/>
              <a:gdLst/>
              <a:ahLst/>
              <a:cxnLst/>
              <a:rect l="l" t="t" r="r" b="b"/>
              <a:pathLst>
                <a:path w="266854" h="154172" extrusionOk="0">
                  <a:moveTo>
                    <a:pt x="116959" y="150570"/>
                  </a:moveTo>
                  <a:lnTo>
                    <a:pt x="6324" y="86466"/>
                  </a:lnTo>
                  <a:cubicBezTo>
                    <a:pt x="-3181" y="81228"/>
                    <a:pt x="-1660" y="72179"/>
                    <a:pt x="8795" y="66083"/>
                  </a:cubicBezTo>
                  <a:lnTo>
                    <a:pt x="114772" y="5028"/>
                  </a:lnTo>
                  <a:cubicBezTo>
                    <a:pt x="125608" y="-1087"/>
                    <a:pt x="138715" y="-1659"/>
                    <a:pt x="150035" y="3504"/>
                  </a:cubicBezTo>
                  <a:lnTo>
                    <a:pt x="260764" y="67607"/>
                  </a:lnTo>
                  <a:cubicBezTo>
                    <a:pt x="269794" y="72846"/>
                    <a:pt x="268653" y="81894"/>
                    <a:pt x="258198" y="87990"/>
                  </a:cubicBezTo>
                  <a:lnTo>
                    <a:pt x="152601" y="149046"/>
                  </a:lnTo>
                  <a:cubicBezTo>
                    <a:pt x="141661" y="155294"/>
                    <a:pt x="128383" y="155865"/>
                    <a:pt x="11695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2382;p37"/>
            <p:cNvSpPr/>
            <p:nvPr/>
          </p:nvSpPr>
          <p:spPr>
            <a:xfrm>
              <a:off x="4410814" y="3943451"/>
              <a:ext cx="266442" cy="153993"/>
            </a:xfrm>
            <a:custGeom>
              <a:avLst/>
              <a:gdLst/>
              <a:ahLst/>
              <a:cxnLst/>
              <a:rect l="l" t="t" r="r" b="b"/>
              <a:pathLst>
                <a:path w="266442" h="153993" extrusionOk="0">
                  <a:moveTo>
                    <a:pt x="116819" y="150482"/>
                  </a:moveTo>
                  <a:lnTo>
                    <a:pt x="6089" y="86474"/>
                  </a:lnTo>
                  <a:cubicBezTo>
                    <a:pt x="-2940" y="81235"/>
                    <a:pt x="-1799" y="72091"/>
                    <a:pt x="8656" y="66091"/>
                  </a:cubicBezTo>
                  <a:lnTo>
                    <a:pt x="114253" y="4940"/>
                  </a:lnTo>
                  <a:cubicBezTo>
                    <a:pt x="125117" y="-1099"/>
                    <a:pt x="138195" y="-1632"/>
                    <a:pt x="149516"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2383;p37"/>
            <p:cNvSpPr/>
            <p:nvPr/>
          </p:nvSpPr>
          <p:spPr>
            <a:xfrm>
              <a:off x="4567356" y="4034034"/>
              <a:ext cx="266239" cy="153993"/>
            </a:xfrm>
            <a:custGeom>
              <a:avLst/>
              <a:gdLst/>
              <a:ahLst/>
              <a:cxnLst/>
              <a:rect l="l" t="t" r="r" b="b"/>
              <a:pathLst>
                <a:path w="266239" h="153993" extrusionOk="0">
                  <a:moveTo>
                    <a:pt x="116819" y="150482"/>
                  </a:moveTo>
                  <a:lnTo>
                    <a:pt x="6089" y="86474"/>
                  </a:lnTo>
                  <a:cubicBezTo>
                    <a:pt x="-2940" y="81235"/>
                    <a:pt x="-1799" y="72091"/>
                    <a:pt x="8656" y="66090"/>
                  </a:cubicBezTo>
                  <a:lnTo>
                    <a:pt x="114253" y="4940"/>
                  </a:lnTo>
                  <a:cubicBezTo>
                    <a:pt x="125117" y="-1099"/>
                    <a:pt x="138195" y="-1632"/>
                    <a:pt x="149515" y="3511"/>
                  </a:cubicBezTo>
                  <a:lnTo>
                    <a:pt x="260150" y="67519"/>
                  </a:lnTo>
                  <a:cubicBezTo>
                    <a:pt x="269180" y="72758"/>
                    <a:pt x="268039" y="81902"/>
                    <a:pt x="257584"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2384;p37"/>
            <p:cNvSpPr/>
            <p:nvPr/>
          </p:nvSpPr>
          <p:spPr>
            <a:xfrm>
              <a:off x="4723985" y="4124617"/>
              <a:ext cx="266248" cy="154017"/>
            </a:xfrm>
            <a:custGeom>
              <a:avLst/>
              <a:gdLst/>
              <a:ahLst/>
              <a:cxnLst/>
              <a:rect l="l" t="t" r="r" b="b"/>
              <a:pathLst>
                <a:path w="266248" h="154017" extrusionOk="0">
                  <a:moveTo>
                    <a:pt x="116638"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2" y="87903"/>
                  </a:cubicBezTo>
                  <a:lnTo>
                    <a:pt x="151996" y="149053"/>
                  </a:lnTo>
                  <a:cubicBezTo>
                    <a:pt x="141103" y="155130"/>
                    <a:pt x="127977" y="155654"/>
                    <a:pt x="11663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2385;p37"/>
            <p:cNvSpPr/>
            <p:nvPr/>
          </p:nvSpPr>
          <p:spPr>
            <a:xfrm>
              <a:off x="4880346" y="4215112"/>
              <a:ext cx="266334" cy="154040"/>
            </a:xfrm>
            <a:custGeom>
              <a:avLst/>
              <a:gdLst/>
              <a:ahLst/>
              <a:cxnLst/>
              <a:rect l="l" t="t" r="r" b="b"/>
              <a:pathLst>
                <a:path w="266334" h="154040" extrusionOk="0">
                  <a:moveTo>
                    <a:pt x="116819" y="150570"/>
                  </a:moveTo>
                  <a:lnTo>
                    <a:pt x="6090" y="86466"/>
                  </a:lnTo>
                  <a:cubicBezTo>
                    <a:pt x="-2940" y="81228"/>
                    <a:pt x="-1799" y="72179"/>
                    <a:pt x="8656" y="66083"/>
                  </a:cubicBezTo>
                  <a:lnTo>
                    <a:pt x="114253" y="5028"/>
                  </a:lnTo>
                  <a:cubicBezTo>
                    <a:pt x="125088" y="-1087"/>
                    <a:pt x="138195" y="-1659"/>
                    <a:pt x="149515" y="3504"/>
                  </a:cubicBezTo>
                  <a:lnTo>
                    <a:pt x="260245" y="67607"/>
                  </a:lnTo>
                  <a:cubicBezTo>
                    <a:pt x="269275" y="72750"/>
                    <a:pt x="268134" y="81894"/>
                    <a:pt x="257679" y="87990"/>
                  </a:cubicBezTo>
                  <a:lnTo>
                    <a:pt x="152082" y="149046"/>
                  </a:lnTo>
                  <a:cubicBezTo>
                    <a:pt x="141227" y="155122"/>
                    <a:pt x="128149" y="155685"/>
                    <a:pt x="116819"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2386;p37"/>
            <p:cNvSpPr/>
            <p:nvPr/>
          </p:nvSpPr>
          <p:spPr>
            <a:xfrm>
              <a:off x="5036888" y="4305687"/>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2387;p37"/>
            <p:cNvSpPr/>
            <p:nvPr/>
          </p:nvSpPr>
          <p:spPr>
            <a:xfrm>
              <a:off x="5193145" y="4396270"/>
              <a:ext cx="266239" cy="154284"/>
            </a:xfrm>
            <a:custGeom>
              <a:avLst/>
              <a:gdLst/>
              <a:ahLst/>
              <a:cxnLst/>
              <a:rect l="l" t="t" r="r" b="b"/>
              <a:pathLst>
                <a:path w="266239" h="154284" extrusionOk="0">
                  <a:moveTo>
                    <a:pt x="116724" y="150482"/>
                  </a:moveTo>
                  <a:lnTo>
                    <a:pt x="6089" y="86474"/>
                  </a:lnTo>
                  <a:cubicBezTo>
                    <a:pt x="-2940" y="81235"/>
                    <a:pt x="-1799" y="72091"/>
                    <a:pt x="8656" y="66090"/>
                  </a:cubicBezTo>
                  <a:lnTo>
                    <a:pt x="114253" y="4940"/>
                  </a:lnTo>
                  <a:cubicBezTo>
                    <a:pt x="125088" y="-1099"/>
                    <a:pt x="138138" y="-1632"/>
                    <a:pt x="149420" y="3511"/>
                  </a:cubicBezTo>
                  <a:lnTo>
                    <a:pt x="260150" y="67519"/>
                  </a:lnTo>
                  <a:cubicBezTo>
                    <a:pt x="269180" y="72758"/>
                    <a:pt x="268039" y="81902"/>
                    <a:pt x="257584" y="87903"/>
                  </a:cubicBezTo>
                  <a:lnTo>
                    <a:pt x="152272" y="149529"/>
                  </a:lnTo>
                  <a:cubicBezTo>
                    <a:pt x="141256" y="155511"/>
                    <a:pt x="128044" y="155873"/>
                    <a:pt x="11672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2388;p37"/>
            <p:cNvSpPr/>
            <p:nvPr/>
          </p:nvSpPr>
          <p:spPr>
            <a:xfrm>
              <a:off x="3196776" y="3241078"/>
              <a:ext cx="384874" cy="222382"/>
            </a:xfrm>
            <a:custGeom>
              <a:avLst/>
              <a:gdLst/>
              <a:ahLst/>
              <a:cxnLst/>
              <a:rect l="l" t="t" r="r" b="b"/>
              <a:pathLst>
                <a:path w="384874" h="222382" extrusionOk="0">
                  <a:moveTo>
                    <a:pt x="235252" y="218871"/>
                  </a:moveTo>
                  <a:lnTo>
                    <a:pt x="6284" y="86474"/>
                  </a:lnTo>
                  <a:cubicBezTo>
                    <a:pt x="-3221" y="81235"/>
                    <a:pt x="-1605" y="72091"/>
                    <a:pt x="8850" y="66090"/>
                  </a:cubicBezTo>
                  <a:lnTo>
                    <a:pt x="114447" y="4940"/>
                  </a:lnTo>
                  <a:cubicBezTo>
                    <a:pt x="125311" y="-1099"/>
                    <a:pt x="138389" y="-1632"/>
                    <a:pt x="149709" y="3511"/>
                  </a:cubicBezTo>
                  <a:lnTo>
                    <a:pt x="378582" y="135909"/>
                  </a:lnTo>
                  <a:cubicBezTo>
                    <a:pt x="388087" y="141147"/>
                    <a:pt x="386471" y="150291"/>
                    <a:pt x="376111" y="156292"/>
                  </a:cubicBezTo>
                  <a:lnTo>
                    <a:pt x="270419" y="217443"/>
                  </a:lnTo>
                  <a:cubicBezTo>
                    <a:pt x="259584" y="223482"/>
                    <a:pt x="246534" y="224015"/>
                    <a:pt x="235252" y="21887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2389;p37"/>
            <p:cNvSpPr/>
            <p:nvPr/>
          </p:nvSpPr>
          <p:spPr>
            <a:xfrm>
              <a:off x="3242171" y="3443016"/>
              <a:ext cx="266280" cy="153882"/>
            </a:xfrm>
            <a:custGeom>
              <a:avLst/>
              <a:gdLst/>
              <a:ahLst/>
              <a:cxnLst/>
              <a:rect l="l" t="t" r="r" b="b"/>
              <a:pathLst>
                <a:path w="266280" h="153882" extrusionOk="0">
                  <a:moveTo>
                    <a:pt x="116765" y="150284"/>
                  </a:moveTo>
                  <a:lnTo>
                    <a:pt x="6131" y="86466"/>
                  </a:lnTo>
                  <a:cubicBezTo>
                    <a:pt x="-2899" y="81228"/>
                    <a:pt x="-1853" y="72179"/>
                    <a:pt x="8602" y="66083"/>
                  </a:cubicBezTo>
                  <a:lnTo>
                    <a:pt x="114199" y="5028"/>
                  </a:lnTo>
                  <a:cubicBezTo>
                    <a:pt x="125034" y="-1087"/>
                    <a:pt x="138141" y="-1659"/>
                    <a:pt x="149461" y="3504"/>
                  </a:cubicBezTo>
                  <a:lnTo>
                    <a:pt x="260191" y="67607"/>
                  </a:lnTo>
                  <a:cubicBezTo>
                    <a:pt x="269220" y="72750"/>
                    <a:pt x="268080" y="81894"/>
                    <a:pt x="257625" y="87990"/>
                  </a:cubicBezTo>
                  <a:lnTo>
                    <a:pt x="152028" y="149046"/>
                  </a:lnTo>
                  <a:cubicBezTo>
                    <a:pt x="141135" y="155027"/>
                    <a:pt x="128057" y="155484"/>
                    <a:pt x="116765" y="15028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2390;p37"/>
            <p:cNvSpPr/>
            <p:nvPr/>
          </p:nvSpPr>
          <p:spPr>
            <a:xfrm>
              <a:off x="3398660" y="3533591"/>
              <a:ext cx="266442" cy="153993"/>
            </a:xfrm>
            <a:custGeom>
              <a:avLst/>
              <a:gdLst/>
              <a:ahLst/>
              <a:cxnLst/>
              <a:rect l="l" t="t" r="r" b="b"/>
              <a:pathLst>
                <a:path w="266442"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655"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2391;p37"/>
            <p:cNvSpPr/>
            <p:nvPr/>
          </p:nvSpPr>
          <p:spPr>
            <a:xfrm>
              <a:off x="3554723" y="3624118"/>
              <a:ext cx="266722" cy="153784"/>
            </a:xfrm>
            <a:custGeom>
              <a:avLst/>
              <a:gdLst/>
              <a:ahLst/>
              <a:cxnLst/>
              <a:rect l="l" t="t" r="r" b="b"/>
              <a:pathLst>
                <a:path w="266722" h="153784" extrusionOk="0">
                  <a:moveTo>
                    <a:pt x="117203" y="150156"/>
                  </a:moveTo>
                  <a:lnTo>
                    <a:pt x="6284" y="86434"/>
                  </a:lnTo>
                  <a:cubicBezTo>
                    <a:pt x="-3221" y="81195"/>
                    <a:pt x="-1605" y="72147"/>
                    <a:pt x="8850" y="66051"/>
                  </a:cubicBezTo>
                  <a:lnTo>
                    <a:pt x="114447" y="4995"/>
                  </a:lnTo>
                  <a:cubicBezTo>
                    <a:pt x="125301" y="-1081"/>
                    <a:pt x="138380" y="-1644"/>
                    <a:pt x="149709" y="3471"/>
                  </a:cubicBezTo>
                  <a:lnTo>
                    <a:pt x="260439" y="67575"/>
                  </a:lnTo>
                  <a:cubicBezTo>
                    <a:pt x="269944" y="72813"/>
                    <a:pt x="268328" y="81862"/>
                    <a:pt x="257873" y="87958"/>
                  </a:cubicBezTo>
                  <a:lnTo>
                    <a:pt x="152276" y="149013"/>
                  </a:lnTo>
                  <a:cubicBezTo>
                    <a:pt x="141431" y="154947"/>
                    <a:pt x="128409" y="155367"/>
                    <a:pt x="117203" y="15015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2392;p37"/>
            <p:cNvSpPr/>
            <p:nvPr/>
          </p:nvSpPr>
          <p:spPr>
            <a:xfrm>
              <a:off x="3711455" y="3714661"/>
              <a:ext cx="266433" cy="153993"/>
            </a:xfrm>
            <a:custGeom>
              <a:avLst/>
              <a:gdLst/>
              <a:ahLst/>
              <a:cxnLst/>
              <a:rect l="l" t="t" r="r" b="b"/>
              <a:pathLst>
                <a:path w="266433" h="153993" extrusionOk="0">
                  <a:moveTo>
                    <a:pt x="116918" y="150482"/>
                  </a:moveTo>
                  <a:lnTo>
                    <a:pt x="6284" y="86474"/>
                  </a:lnTo>
                  <a:cubicBezTo>
                    <a:pt x="-3221" y="81235"/>
                    <a:pt x="-1605" y="72091"/>
                    <a:pt x="8850" y="66090"/>
                  </a:cubicBezTo>
                  <a:lnTo>
                    <a:pt x="114447" y="4940"/>
                  </a:lnTo>
                  <a:cubicBezTo>
                    <a:pt x="125282" y="-1099"/>
                    <a:pt x="138332" y="-1632"/>
                    <a:pt x="149614" y="3511"/>
                  </a:cubicBezTo>
                  <a:lnTo>
                    <a:pt x="260344" y="67519"/>
                  </a:lnTo>
                  <a:cubicBezTo>
                    <a:pt x="269373" y="72758"/>
                    <a:pt x="268233" y="81902"/>
                    <a:pt x="257778" y="87903"/>
                  </a:cubicBezTo>
                  <a:lnTo>
                    <a:pt x="152181" y="149053"/>
                  </a:lnTo>
                  <a:cubicBezTo>
                    <a:pt x="141317" y="155092"/>
                    <a:pt x="128238" y="155625"/>
                    <a:pt x="116918"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2393;p37"/>
            <p:cNvSpPr/>
            <p:nvPr/>
          </p:nvSpPr>
          <p:spPr>
            <a:xfrm>
              <a:off x="3868572" y="3805244"/>
              <a:ext cx="266280" cy="154106"/>
            </a:xfrm>
            <a:custGeom>
              <a:avLst/>
              <a:gdLst/>
              <a:ahLst/>
              <a:cxnLst/>
              <a:rect l="l" t="t" r="r" b="b"/>
              <a:pathLst>
                <a:path w="266280" h="154106" extrusionOk="0">
                  <a:moveTo>
                    <a:pt x="116344"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134" y="81902"/>
                    <a:pt x="257679" y="87903"/>
                  </a:cubicBezTo>
                  <a:lnTo>
                    <a:pt x="152082" y="148958"/>
                  </a:lnTo>
                  <a:cubicBezTo>
                    <a:pt x="141123" y="155235"/>
                    <a:pt x="127797" y="155807"/>
                    <a:pt x="116344"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2394;p37"/>
            <p:cNvSpPr/>
            <p:nvPr/>
          </p:nvSpPr>
          <p:spPr>
            <a:xfrm>
              <a:off x="4024630" y="3895731"/>
              <a:ext cx="266248" cy="153993"/>
            </a:xfrm>
            <a:custGeom>
              <a:avLst/>
              <a:gdLst/>
              <a:ahLst/>
              <a:cxnLst/>
              <a:rect l="l" t="t" r="r" b="b"/>
              <a:pathLst>
                <a:path w="266248" h="153993" extrusionOk="0">
                  <a:moveTo>
                    <a:pt x="116733" y="150482"/>
                  </a:moveTo>
                  <a:lnTo>
                    <a:pt x="6098" y="86474"/>
                  </a:lnTo>
                  <a:cubicBezTo>
                    <a:pt x="-2931" y="81235"/>
                    <a:pt x="-1790" y="72091"/>
                    <a:pt x="8570" y="66091"/>
                  </a:cubicBezTo>
                  <a:lnTo>
                    <a:pt x="114262" y="4940"/>
                  </a:lnTo>
                  <a:cubicBezTo>
                    <a:pt x="125097" y="-1099"/>
                    <a:pt x="138147" y="-1632"/>
                    <a:pt x="149429" y="3511"/>
                  </a:cubicBezTo>
                  <a:lnTo>
                    <a:pt x="260159" y="67519"/>
                  </a:lnTo>
                  <a:cubicBezTo>
                    <a:pt x="269188" y="72758"/>
                    <a:pt x="268048" y="81902"/>
                    <a:pt x="257593" y="87903"/>
                  </a:cubicBezTo>
                  <a:lnTo>
                    <a:pt x="151996" y="149053"/>
                  </a:lnTo>
                  <a:cubicBezTo>
                    <a:pt x="141132" y="155092"/>
                    <a:pt x="128053" y="155626"/>
                    <a:pt x="116733"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2395;p37"/>
            <p:cNvSpPr/>
            <p:nvPr/>
          </p:nvSpPr>
          <p:spPr>
            <a:xfrm>
              <a:off x="4181086" y="3986314"/>
              <a:ext cx="266248" cy="153993"/>
            </a:xfrm>
            <a:custGeom>
              <a:avLst/>
              <a:gdLst/>
              <a:ahLst/>
              <a:cxnLst/>
              <a:rect l="l" t="t" r="r" b="b"/>
              <a:pathLst>
                <a:path w="266248" h="153993" extrusionOk="0">
                  <a:moveTo>
                    <a:pt x="116819" y="150482"/>
                  </a:moveTo>
                  <a:lnTo>
                    <a:pt x="6090" y="86474"/>
                  </a:lnTo>
                  <a:cubicBezTo>
                    <a:pt x="-2940" y="81235"/>
                    <a:pt x="-1799" y="72091"/>
                    <a:pt x="8656" y="66091"/>
                  </a:cubicBezTo>
                  <a:lnTo>
                    <a:pt x="114253" y="4940"/>
                  </a:lnTo>
                  <a:cubicBezTo>
                    <a:pt x="125117" y="-1099"/>
                    <a:pt x="138195" y="-1632"/>
                    <a:pt x="149515" y="3511"/>
                  </a:cubicBezTo>
                  <a:lnTo>
                    <a:pt x="260150" y="67519"/>
                  </a:lnTo>
                  <a:cubicBezTo>
                    <a:pt x="269179" y="72758"/>
                    <a:pt x="268039" y="81902"/>
                    <a:pt x="257679" y="87903"/>
                  </a:cubicBezTo>
                  <a:lnTo>
                    <a:pt x="152082" y="149053"/>
                  </a:lnTo>
                  <a:cubicBezTo>
                    <a:pt x="141218" y="155092"/>
                    <a:pt x="128139"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2396;p37"/>
            <p:cNvSpPr/>
            <p:nvPr/>
          </p:nvSpPr>
          <p:spPr>
            <a:xfrm>
              <a:off x="4337714" y="4076809"/>
              <a:ext cx="266248" cy="154040"/>
            </a:xfrm>
            <a:custGeom>
              <a:avLst/>
              <a:gdLst/>
              <a:ahLst/>
              <a:cxnLst/>
              <a:rect l="l" t="t" r="r" b="b"/>
              <a:pathLst>
                <a:path w="266248" h="154040" extrusionOk="0">
                  <a:moveTo>
                    <a:pt x="116733" y="150570"/>
                  </a:moveTo>
                  <a:lnTo>
                    <a:pt x="6098" y="86466"/>
                  </a:lnTo>
                  <a:cubicBezTo>
                    <a:pt x="-2931" y="81228"/>
                    <a:pt x="-1790" y="72179"/>
                    <a:pt x="8570" y="66083"/>
                  </a:cubicBezTo>
                  <a:lnTo>
                    <a:pt x="114262" y="5028"/>
                  </a:lnTo>
                  <a:cubicBezTo>
                    <a:pt x="125069" y="-1087"/>
                    <a:pt x="138138" y="-1659"/>
                    <a:pt x="149429" y="3504"/>
                  </a:cubicBezTo>
                  <a:lnTo>
                    <a:pt x="260159" y="67607"/>
                  </a:lnTo>
                  <a:cubicBezTo>
                    <a:pt x="269188" y="72750"/>
                    <a:pt x="268048" y="81894"/>
                    <a:pt x="257593" y="87990"/>
                  </a:cubicBezTo>
                  <a:lnTo>
                    <a:pt x="151995" y="149046"/>
                  </a:lnTo>
                  <a:cubicBezTo>
                    <a:pt x="141141" y="155122"/>
                    <a:pt x="128063" y="155684"/>
                    <a:pt x="116733" y="15057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2397;p37"/>
            <p:cNvSpPr/>
            <p:nvPr/>
          </p:nvSpPr>
          <p:spPr>
            <a:xfrm>
              <a:off x="4494075" y="4167384"/>
              <a:ext cx="266248" cy="153993"/>
            </a:xfrm>
            <a:custGeom>
              <a:avLst/>
              <a:gdLst/>
              <a:ahLst/>
              <a:cxnLst/>
              <a:rect l="l" t="t" r="r" b="b"/>
              <a:pathLst>
                <a:path w="266248" h="153993" extrusionOk="0">
                  <a:moveTo>
                    <a:pt x="116819" y="150482"/>
                  </a:moveTo>
                  <a:lnTo>
                    <a:pt x="6090" y="86474"/>
                  </a:lnTo>
                  <a:cubicBezTo>
                    <a:pt x="-2940" y="81235"/>
                    <a:pt x="-1799" y="72091"/>
                    <a:pt x="8656" y="66090"/>
                  </a:cubicBezTo>
                  <a:lnTo>
                    <a:pt x="114253" y="4940"/>
                  </a:lnTo>
                  <a:cubicBezTo>
                    <a:pt x="125117" y="-1099"/>
                    <a:pt x="138196" y="-1632"/>
                    <a:pt x="149515" y="3511"/>
                  </a:cubicBezTo>
                  <a:lnTo>
                    <a:pt x="260150" y="67519"/>
                  </a:lnTo>
                  <a:cubicBezTo>
                    <a:pt x="269179" y="72758"/>
                    <a:pt x="268039" y="81902"/>
                    <a:pt x="257679" y="87903"/>
                  </a:cubicBezTo>
                  <a:lnTo>
                    <a:pt x="151987" y="149053"/>
                  </a:lnTo>
                  <a:cubicBezTo>
                    <a:pt x="141151" y="155092"/>
                    <a:pt x="128101" y="155625"/>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2398;p37"/>
            <p:cNvSpPr/>
            <p:nvPr/>
          </p:nvSpPr>
          <p:spPr>
            <a:xfrm>
              <a:off x="4650609" y="4257915"/>
              <a:ext cx="266153" cy="154012"/>
            </a:xfrm>
            <a:custGeom>
              <a:avLst/>
              <a:gdLst/>
              <a:ahLst/>
              <a:cxnLst/>
              <a:rect l="l" t="t" r="r" b="b"/>
              <a:pathLst>
                <a:path w="266153" h="154012" extrusionOk="0">
                  <a:moveTo>
                    <a:pt x="116733" y="150534"/>
                  </a:moveTo>
                  <a:lnTo>
                    <a:pt x="6098" y="86431"/>
                  </a:lnTo>
                  <a:cubicBezTo>
                    <a:pt x="-2931" y="81287"/>
                    <a:pt x="-1790" y="72144"/>
                    <a:pt x="8570" y="66047"/>
                  </a:cubicBezTo>
                  <a:lnTo>
                    <a:pt x="114262" y="4992"/>
                  </a:lnTo>
                  <a:cubicBezTo>
                    <a:pt x="125078" y="-1075"/>
                    <a:pt x="138128" y="-1647"/>
                    <a:pt x="149429" y="3468"/>
                  </a:cubicBezTo>
                  <a:lnTo>
                    <a:pt x="260064" y="67571"/>
                  </a:lnTo>
                  <a:cubicBezTo>
                    <a:pt x="269093" y="72810"/>
                    <a:pt x="267953" y="81859"/>
                    <a:pt x="257498" y="87955"/>
                  </a:cubicBezTo>
                  <a:lnTo>
                    <a:pt x="151900" y="149010"/>
                  </a:lnTo>
                  <a:cubicBezTo>
                    <a:pt x="141084" y="155097"/>
                    <a:pt x="128034" y="155659"/>
                    <a:pt x="116733" y="15053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2399;p37"/>
            <p:cNvSpPr/>
            <p:nvPr/>
          </p:nvSpPr>
          <p:spPr>
            <a:xfrm>
              <a:off x="4807065" y="4348454"/>
              <a:ext cx="266248" cy="153993"/>
            </a:xfrm>
            <a:custGeom>
              <a:avLst/>
              <a:gdLst/>
              <a:ahLst/>
              <a:cxnLst/>
              <a:rect l="l" t="t" r="r" b="b"/>
              <a:pathLst>
                <a:path w="266248" h="153993" extrusionOk="0">
                  <a:moveTo>
                    <a:pt x="116819" y="150482"/>
                  </a:moveTo>
                  <a:lnTo>
                    <a:pt x="6089" y="86474"/>
                  </a:lnTo>
                  <a:cubicBezTo>
                    <a:pt x="-2940" y="81235"/>
                    <a:pt x="-1799" y="72091"/>
                    <a:pt x="8656" y="66091"/>
                  </a:cubicBezTo>
                  <a:lnTo>
                    <a:pt x="114253" y="4940"/>
                  </a:lnTo>
                  <a:cubicBezTo>
                    <a:pt x="125117" y="-1099"/>
                    <a:pt x="138195" y="-1632"/>
                    <a:pt x="149515" y="3511"/>
                  </a:cubicBezTo>
                  <a:lnTo>
                    <a:pt x="260150" y="67519"/>
                  </a:lnTo>
                  <a:cubicBezTo>
                    <a:pt x="269180" y="72758"/>
                    <a:pt x="268039" y="81902"/>
                    <a:pt x="257679" y="87903"/>
                  </a:cubicBezTo>
                  <a:lnTo>
                    <a:pt x="151987" y="149053"/>
                  </a:lnTo>
                  <a:cubicBezTo>
                    <a:pt x="141151" y="155092"/>
                    <a:pt x="128101" y="155626"/>
                    <a:pt x="116819" y="15048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2400;p37"/>
            <p:cNvSpPr/>
            <p:nvPr/>
          </p:nvSpPr>
          <p:spPr>
            <a:xfrm>
              <a:off x="4963756" y="4439037"/>
              <a:ext cx="459701" cy="266038"/>
            </a:xfrm>
            <a:custGeom>
              <a:avLst/>
              <a:gdLst/>
              <a:ahLst/>
              <a:cxnLst/>
              <a:rect l="l" t="t" r="r" b="b"/>
              <a:pathLst>
                <a:path w="459701" h="266038" extrusionOk="0">
                  <a:moveTo>
                    <a:pt x="310281" y="262591"/>
                  </a:moveTo>
                  <a:lnTo>
                    <a:pt x="6131" y="86474"/>
                  </a:lnTo>
                  <a:cubicBezTo>
                    <a:pt x="-2899" y="81235"/>
                    <a:pt x="-1853" y="72091"/>
                    <a:pt x="8602" y="66091"/>
                  </a:cubicBezTo>
                  <a:lnTo>
                    <a:pt x="114199" y="4940"/>
                  </a:lnTo>
                  <a:cubicBezTo>
                    <a:pt x="125063" y="-1099"/>
                    <a:pt x="138141" y="-1632"/>
                    <a:pt x="149461" y="3511"/>
                  </a:cubicBezTo>
                  <a:lnTo>
                    <a:pt x="453611" y="179629"/>
                  </a:lnTo>
                  <a:cubicBezTo>
                    <a:pt x="462641" y="184772"/>
                    <a:pt x="461500" y="193916"/>
                    <a:pt x="451045" y="200012"/>
                  </a:cubicBezTo>
                  <a:lnTo>
                    <a:pt x="345448" y="261067"/>
                  </a:lnTo>
                  <a:cubicBezTo>
                    <a:pt x="334622" y="267106"/>
                    <a:pt x="321582" y="267678"/>
                    <a:pt x="310281" y="2625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2401;p37"/>
            <p:cNvSpPr/>
            <p:nvPr/>
          </p:nvSpPr>
          <p:spPr>
            <a:xfrm>
              <a:off x="3045263" y="3329192"/>
              <a:ext cx="306655" cy="177371"/>
            </a:xfrm>
            <a:custGeom>
              <a:avLst/>
              <a:gdLst/>
              <a:ahLst/>
              <a:cxnLst/>
              <a:rect l="l" t="t" r="r" b="b"/>
              <a:pathLst>
                <a:path w="306655" h="177371" extrusionOk="0">
                  <a:moveTo>
                    <a:pt x="157227" y="173811"/>
                  </a:moveTo>
                  <a:lnTo>
                    <a:pt x="6292" y="86466"/>
                  </a:lnTo>
                  <a:cubicBezTo>
                    <a:pt x="-3212" y="81228"/>
                    <a:pt x="-1597" y="72084"/>
                    <a:pt x="8763" y="66083"/>
                  </a:cubicBezTo>
                  <a:lnTo>
                    <a:pt x="114456" y="5028"/>
                  </a:lnTo>
                  <a:cubicBezTo>
                    <a:pt x="125262" y="-1088"/>
                    <a:pt x="138331" y="-1659"/>
                    <a:pt x="149623" y="3504"/>
                  </a:cubicBezTo>
                  <a:lnTo>
                    <a:pt x="300557" y="90848"/>
                  </a:lnTo>
                  <a:cubicBezTo>
                    <a:pt x="309587" y="96087"/>
                    <a:pt x="308446" y="105231"/>
                    <a:pt x="298086" y="111232"/>
                  </a:cubicBezTo>
                  <a:lnTo>
                    <a:pt x="192584" y="172382"/>
                  </a:lnTo>
                  <a:cubicBezTo>
                    <a:pt x="181701" y="178487"/>
                    <a:pt x="168566" y="179021"/>
                    <a:pt x="157227" y="1738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2402;p37"/>
            <p:cNvSpPr/>
            <p:nvPr/>
          </p:nvSpPr>
          <p:spPr>
            <a:xfrm>
              <a:off x="3658039" y="3005282"/>
              <a:ext cx="2325529" cy="1345328"/>
            </a:xfrm>
            <a:custGeom>
              <a:avLst/>
              <a:gdLst/>
              <a:ahLst/>
              <a:cxnLst/>
              <a:rect l="l" t="t" r="r" b="b"/>
              <a:pathLst>
                <a:path w="2325529" h="1345328" extrusionOk="0">
                  <a:moveTo>
                    <a:pt x="2228861" y="1341731"/>
                  </a:moveTo>
                  <a:lnTo>
                    <a:pt x="6284" y="55856"/>
                  </a:lnTo>
                  <a:cubicBezTo>
                    <a:pt x="-3221" y="50712"/>
                    <a:pt x="-1605" y="41568"/>
                    <a:pt x="8850" y="35472"/>
                  </a:cubicBezTo>
                  <a:lnTo>
                    <a:pt x="61696" y="4992"/>
                  </a:lnTo>
                  <a:cubicBezTo>
                    <a:pt x="72512" y="-1075"/>
                    <a:pt x="85562" y="-1647"/>
                    <a:pt x="96863" y="3468"/>
                  </a:cubicBezTo>
                  <a:lnTo>
                    <a:pt x="2319440" y="1289343"/>
                  </a:lnTo>
                  <a:cubicBezTo>
                    <a:pt x="2328470" y="1294582"/>
                    <a:pt x="2327329" y="1303631"/>
                    <a:pt x="2316874" y="1309727"/>
                  </a:cubicBezTo>
                  <a:lnTo>
                    <a:pt x="2264123" y="1340492"/>
                  </a:lnTo>
                  <a:cubicBezTo>
                    <a:pt x="2253231" y="1346474"/>
                    <a:pt x="2240152" y="1346931"/>
                    <a:pt x="2228861" y="134173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2403;p37"/>
            <p:cNvSpPr/>
            <p:nvPr/>
          </p:nvSpPr>
          <p:spPr>
            <a:xfrm>
              <a:off x="2758377" y="3858961"/>
              <a:ext cx="1752611" cy="1013632"/>
            </a:xfrm>
            <a:custGeom>
              <a:avLst/>
              <a:gdLst/>
              <a:ahLst/>
              <a:cxnLst/>
              <a:rect l="l" t="t" r="r" b="b"/>
              <a:pathLst>
                <a:path w="1752611" h="1013632" extrusionOk="0">
                  <a:moveTo>
                    <a:pt x="1751672" y="634261"/>
                  </a:moveTo>
                  <a:cubicBezTo>
                    <a:pt x="1748498" y="641186"/>
                    <a:pt x="1743071" y="646834"/>
                    <a:pt x="1736275" y="650263"/>
                  </a:cubicBezTo>
                  <a:lnTo>
                    <a:pt x="1124743" y="1004117"/>
                  </a:lnTo>
                  <a:cubicBezTo>
                    <a:pt x="1103871" y="1015747"/>
                    <a:pt x="1078721" y="1016775"/>
                    <a:pt x="1056974" y="1006879"/>
                  </a:cubicBezTo>
                  <a:lnTo>
                    <a:pt x="11458" y="402136"/>
                  </a:lnTo>
                  <a:cubicBezTo>
                    <a:pt x="6990" y="399812"/>
                    <a:pt x="3390" y="396107"/>
                    <a:pt x="1193" y="391564"/>
                  </a:cubicBezTo>
                  <a:cubicBezTo>
                    <a:pt x="-2609" y="382039"/>
                    <a:pt x="2714" y="371466"/>
                    <a:pt x="16591" y="363465"/>
                  </a:cubicBezTo>
                  <a:lnTo>
                    <a:pt x="628218" y="9516"/>
                  </a:lnTo>
                  <a:cubicBezTo>
                    <a:pt x="649090" y="-2114"/>
                    <a:pt x="674240" y="-3143"/>
                    <a:pt x="695986" y="6754"/>
                  </a:cubicBezTo>
                  <a:lnTo>
                    <a:pt x="1741502" y="611496"/>
                  </a:lnTo>
                  <a:cubicBezTo>
                    <a:pt x="1750266" y="615306"/>
                    <a:pt x="1754676" y="625174"/>
                    <a:pt x="1751672" y="63426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2404;p37"/>
            <p:cNvSpPr/>
            <p:nvPr/>
          </p:nvSpPr>
          <p:spPr>
            <a:xfrm>
              <a:off x="2759571" y="3871207"/>
              <a:ext cx="1750478" cy="1001386"/>
            </a:xfrm>
            <a:custGeom>
              <a:avLst/>
              <a:gdLst/>
              <a:ahLst/>
              <a:cxnLst/>
              <a:rect l="l" t="t" r="r" b="b"/>
              <a:pathLst>
                <a:path w="1750478" h="1001386" extrusionOk="0">
                  <a:moveTo>
                    <a:pt x="1750479" y="622015"/>
                  </a:moveTo>
                  <a:cubicBezTo>
                    <a:pt x="1747304" y="628939"/>
                    <a:pt x="1741877" y="634588"/>
                    <a:pt x="1735081" y="638017"/>
                  </a:cubicBezTo>
                  <a:lnTo>
                    <a:pt x="1123550" y="991870"/>
                  </a:lnTo>
                  <a:cubicBezTo>
                    <a:pt x="1102677" y="1003501"/>
                    <a:pt x="1077528" y="1004529"/>
                    <a:pt x="1055781" y="994633"/>
                  </a:cubicBezTo>
                  <a:lnTo>
                    <a:pt x="10265" y="389890"/>
                  </a:lnTo>
                  <a:cubicBezTo>
                    <a:pt x="5797" y="387566"/>
                    <a:pt x="2197" y="383861"/>
                    <a:pt x="0" y="379318"/>
                  </a:cubicBezTo>
                  <a:cubicBezTo>
                    <a:pt x="3240" y="372460"/>
                    <a:pt x="8654" y="366869"/>
                    <a:pt x="15398" y="363411"/>
                  </a:cubicBezTo>
                  <a:lnTo>
                    <a:pt x="627024" y="9557"/>
                  </a:lnTo>
                  <a:cubicBezTo>
                    <a:pt x="647887" y="-2092"/>
                    <a:pt x="673027" y="-3149"/>
                    <a:pt x="694793" y="6700"/>
                  </a:cubicBezTo>
                  <a:lnTo>
                    <a:pt x="1740309" y="611537"/>
                  </a:lnTo>
                  <a:cubicBezTo>
                    <a:pt x="1744748" y="613823"/>
                    <a:pt x="1748321" y="617509"/>
                    <a:pt x="1750479" y="62201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2405;p37"/>
            <p:cNvSpPr/>
            <p:nvPr/>
          </p:nvSpPr>
          <p:spPr>
            <a:xfrm>
              <a:off x="3817633" y="2891711"/>
              <a:ext cx="2255273" cy="1359741"/>
            </a:xfrm>
            <a:custGeom>
              <a:avLst/>
              <a:gdLst/>
              <a:ahLst/>
              <a:cxnLst/>
              <a:rect l="l" t="t" r="r" b="b"/>
              <a:pathLst>
                <a:path w="2255273" h="1359741" extrusionOk="0">
                  <a:moveTo>
                    <a:pt x="2238450" y="1357766"/>
                  </a:moveTo>
                  <a:lnTo>
                    <a:pt x="15873" y="71891"/>
                  </a:lnTo>
                  <a:cubicBezTo>
                    <a:pt x="5950" y="64538"/>
                    <a:pt x="67" y="52927"/>
                    <a:pt x="0" y="40554"/>
                  </a:cubicBezTo>
                  <a:lnTo>
                    <a:pt x="0" y="14360"/>
                  </a:lnTo>
                  <a:cubicBezTo>
                    <a:pt x="0" y="2263"/>
                    <a:pt x="7319" y="-3261"/>
                    <a:pt x="16348" y="1978"/>
                  </a:cubicBezTo>
                  <a:lnTo>
                    <a:pt x="2238925" y="1287852"/>
                  </a:lnTo>
                  <a:cubicBezTo>
                    <a:pt x="2249028" y="1295063"/>
                    <a:pt x="2255092" y="1306664"/>
                    <a:pt x="2255273" y="1319094"/>
                  </a:cubicBezTo>
                  <a:lnTo>
                    <a:pt x="2255273" y="1345288"/>
                  </a:lnTo>
                  <a:cubicBezTo>
                    <a:pt x="2254798" y="1357480"/>
                    <a:pt x="2247479" y="1363005"/>
                    <a:pt x="2238450" y="1357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2406;p37"/>
            <p:cNvSpPr/>
            <p:nvPr/>
          </p:nvSpPr>
          <p:spPr>
            <a:xfrm>
              <a:off x="3899944" y="2334804"/>
              <a:ext cx="319167" cy="507819"/>
            </a:xfrm>
            <a:custGeom>
              <a:avLst/>
              <a:gdLst/>
              <a:ahLst/>
              <a:cxnLst/>
              <a:rect l="l" t="t" r="r" b="b"/>
              <a:pathLst>
                <a:path w="319167" h="507819" extrusionOk="0">
                  <a:moveTo>
                    <a:pt x="269363" y="501829"/>
                  </a:moveTo>
                  <a:lnTo>
                    <a:pt x="49804" y="375052"/>
                  </a:lnTo>
                  <a:cubicBezTo>
                    <a:pt x="22336" y="359145"/>
                    <a:pt x="0" y="316378"/>
                    <a:pt x="0" y="279802"/>
                  </a:cubicBezTo>
                  <a:lnTo>
                    <a:pt x="0" y="43867"/>
                  </a:lnTo>
                  <a:cubicBezTo>
                    <a:pt x="0" y="7101"/>
                    <a:pt x="22336" y="-9758"/>
                    <a:pt x="49804" y="5767"/>
                  </a:cubicBezTo>
                  <a:lnTo>
                    <a:pt x="269363" y="132926"/>
                  </a:lnTo>
                  <a:cubicBezTo>
                    <a:pt x="296926" y="148833"/>
                    <a:pt x="319168" y="191600"/>
                    <a:pt x="319168" y="228176"/>
                  </a:cubicBezTo>
                  <a:lnTo>
                    <a:pt x="319168" y="464110"/>
                  </a:lnTo>
                  <a:cubicBezTo>
                    <a:pt x="318787" y="500877"/>
                    <a:pt x="296546" y="517736"/>
                    <a:pt x="269363" y="5018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2407;p37"/>
            <p:cNvSpPr/>
            <p:nvPr/>
          </p:nvSpPr>
          <p:spPr>
            <a:xfrm>
              <a:off x="3899468" y="1737396"/>
              <a:ext cx="318787" cy="562544"/>
            </a:xfrm>
            <a:custGeom>
              <a:avLst/>
              <a:gdLst/>
              <a:ahLst/>
              <a:cxnLst/>
              <a:rect l="l" t="t" r="r" b="b"/>
              <a:pathLst>
                <a:path w="318787" h="562544" extrusionOk="0">
                  <a:moveTo>
                    <a:pt x="268983" y="558884"/>
                  </a:moveTo>
                  <a:lnTo>
                    <a:pt x="49805" y="432106"/>
                  </a:lnTo>
                  <a:cubicBezTo>
                    <a:pt x="22336" y="416200"/>
                    <a:pt x="0" y="351144"/>
                    <a:pt x="0" y="319330"/>
                  </a:cubicBezTo>
                  <a:lnTo>
                    <a:pt x="0" y="43867"/>
                  </a:lnTo>
                  <a:cubicBezTo>
                    <a:pt x="0" y="7101"/>
                    <a:pt x="22336" y="-9758"/>
                    <a:pt x="49805" y="5767"/>
                  </a:cubicBezTo>
                  <a:lnTo>
                    <a:pt x="268983" y="132545"/>
                  </a:lnTo>
                  <a:cubicBezTo>
                    <a:pt x="296546" y="148452"/>
                    <a:pt x="318787" y="191219"/>
                    <a:pt x="318787" y="227795"/>
                  </a:cubicBezTo>
                  <a:lnTo>
                    <a:pt x="318787" y="503258"/>
                  </a:lnTo>
                  <a:cubicBezTo>
                    <a:pt x="318787" y="535643"/>
                    <a:pt x="296546" y="574791"/>
                    <a:pt x="268983" y="558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2408;p37"/>
            <p:cNvSpPr/>
            <p:nvPr/>
          </p:nvSpPr>
          <p:spPr>
            <a:xfrm>
              <a:off x="3979213" y="1913870"/>
              <a:ext cx="161864" cy="209418"/>
            </a:xfrm>
            <a:custGeom>
              <a:avLst/>
              <a:gdLst/>
              <a:ahLst/>
              <a:cxnLst/>
              <a:rect l="l" t="t" r="r" b="b"/>
              <a:pathLst>
                <a:path w="161864" h="209418" extrusionOk="0">
                  <a:moveTo>
                    <a:pt x="80885" y="198388"/>
                  </a:moveTo>
                  <a:cubicBezTo>
                    <a:pt x="36308" y="172575"/>
                    <a:pt x="0" y="109519"/>
                    <a:pt x="0" y="57894"/>
                  </a:cubicBezTo>
                  <a:cubicBezTo>
                    <a:pt x="0" y="6268"/>
                    <a:pt x="36308" y="-14782"/>
                    <a:pt x="80885" y="11031"/>
                  </a:cubicBezTo>
                  <a:cubicBezTo>
                    <a:pt x="125462" y="36844"/>
                    <a:pt x="161865" y="99899"/>
                    <a:pt x="161865" y="151525"/>
                  </a:cubicBezTo>
                  <a:cubicBezTo>
                    <a:pt x="161865" y="203150"/>
                    <a:pt x="125557" y="224200"/>
                    <a:pt x="80885" y="198388"/>
                  </a:cubicBezTo>
                  <a:close/>
                  <a:moveTo>
                    <a:pt x="80885" y="35034"/>
                  </a:moveTo>
                  <a:cubicBezTo>
                    <a:pt x="47714" y="15984"/>
                    <a:pt x="20720" y="31510"/>
                    <a:pt x="20720" y="69895"/>
                  </a:cubicBezTo>
                  <a:cubicBezTo>
                    <a:pt x="22916" y="112443"/>
                    <a:pt x="45280" y="151382"/>
                    <a:pt x="80885" y="174670"/>
                  </a:cubicBezTo>
                  <a:cubicBezTo>
                    <a:pt x="114151" y="193720"/>
                    <a:pt x="141145" y="178290"/>
                    <a:pt x="141145" y="139904"/>
                  </a:cubicBezTo>
                  <a:cubicBezTo>
                    <a:pt x="138949" y="97299"/>
                    <a:pt x="116556" y="58322"/>
                    <a:pt x="80885" y="350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2409;p37"/>
            <p:cNvSpPr/>
            <p:nvPr/>
          </p:nvSpPr>
          <p:spPr>
            <a:xfrm>
              <a:off x="4045651" y="1966906"/>
              <a:ext cx="50374" cy="107156"/>
            </a:xfrm>
            <a:custGeom>
              <a:avLst/>
              <a:gdLst/>
              <a:ahLst/>
              <a:cxnLst/>
              <a:rect l="l" t="t" r="r" b="b"/>
              <a:pathLst>
                <a:path w="50374" h="107156" extrusionOk="0">
                  <a:moveTo>
                    <a:pt x="36688" y="107156"/>
                  </a:moveTo>
                  <a:lnTo>
                    <a:pt x="0" y="48673"/>
                  </a:lnTo>
                  <a:lnTo>
                    <a:pt x="0" y="0"/>
                  </a:lnTo>
                  <a:lnTo>
                    <a:pt x="20720" y="12001"/>
                  </a:lnTo>
                  <a:lnTo>
                    <a:pt x="20720" y="49816"/>
                  </a:lnTo>
                  <a:lnTo>
                    <a:pt x="50375" y="96964"/>
                  </a:lnTo>
                  <a:lnTo>
                    <a:pt x="36688" y="10715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2410;p37"/>
            <p:cNvSpPr/>
            <p:nvPr/>
          </p:nvSpPr>
          <p:spPr>
            <a:xfrm>
              <a:off x="3899183" y="1178204"/>
              <a:ext cx="318787" cy="538687"/>
            </a:xfrm>
            <a:custGeom>
              <a:avLst/>
              <a:gdLst/>
              <a:ahLst/>
              <a:cxnLst/>
              <a:rect l="l" t="t" r="r" b="b"/>
              <a:pathLst>
                <a:path w="318787" h="538687" extrusionOk="0">
                  <a:moveTo>
                    <a:pt x="268983" y="535432"/>
                  </a:moveTo>
                  <a:lnTo>
                    <a:pt x="49805" y="408655"/>
                  </a:lnTo>
                  <a:cubicBezTo>
                    <a:pt x="22336" y="392653"/>
                    <a:pt x="0" y="321025"/>
                    <a:pt x="0" y="289116"/>
                  </a:cubicBezTo>
                  <a:lnTo>
                    <a:pt x="0" y="35560"/>
                  </a:lnTo>
                  <a:cubicBezTo>
                    <a:pt x="0" y="3747"/>
                    <a:pt x="22336" y="-9207"/>
                    <a:pt x="49805" y="6985"/>
                  </a:cubicBezTo>
                  <a:lnTo>
                    <a:pt x="268983" y="133858"/>
                  </a:lnTo>
                  <a:cubicBezTo>
                    <a:pt x="298400" y="153033"/>
                    <a:pt x="316905" y="185135"/>
                    <a:pt x="318787" y="220250"/>
                  </a:cubicBezTo>
                  <a:lnTo>
                    <a:pt x="318787" y="473901"/>
                  </a:lnTo>
                  <a:cubicBezTo>
                    <a:pt x="318787" y="505429"/>
                    <a:pt x="296546" y="551339"/>
                    <a:pt x="268983" y="5354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2411;p37"/>
            <p:cNvSpPr/>
            <p:nvPr/>
          </p:nvSpPr>
          <p:spPr>
            <a:xfrm>
              <a:off x="3979213" y="1338206"/>
              <a:ext cx="159393" cy="203465"/>
            </a:xfrm>
            <a:custGeom>
              <a:avLst/>
              <a:gdLst/>
              <a:ahLst/>
              <a:cxnLst/>
              <a:rect l="l" t="t" r="r" b="b"/>
              <a:pathLst>
                <a:path w="159393" h="203465" extrusionOk="0">
                  <a:moveTo>
                    <a:pt x="79364" y="71487"/>
                  </a:moveTo>
                  <a:cubicBezTo>
                    <a:pt x="66153" y="63867"/>
                    <a:pt x="55507" y="70059"/>
                    <a:pt x="55507" y="85394"/>
                  </a:cubicBezTo>
                  <a:cubicBezTo>
                    <a:pt x="56401" y="102231"/>
                    <a:pt x="65259" y="117629"/>
                    <a:pt x="79364" y="126828"/>
                  </a:cubicBezTo>
                  <a:cubicBezTo>
                    <a:pt x="92576" y="134448"/>
                    <a:pt x="103316" y="128256"/>
                    <a:pt x="103316" y="113016"/>
                  </a:cubicBezTo>
                  <a:cubicBezTo>
                    <a:pt x="102356" y="96150"/>
                    <a:pt x="93469" y="80738"/>
                    <a:pt x="79364" y="71487"/>
                  </a:cubicBezTo>
                  <a:close/>
                  <a:moveTo>
                    <a:pt x="143141" y="81012"/>
                  </a:moveTo>
                  <a:lnTo>
                    <a:pt x="124131" y="69963"/>
                  </a:lnTo>
                  <a:cubicBezTo>
                    <a:pt x="121052" y="67857"/>
                    <a:pt x="118828" y="64715"/>
                    <a:pt x="117858" y="61105"/>
                  </a:cubicBezTo>
                  <a:lnTo>
                    <a:pt x="112916" y="41007"/>
                  </a:lnTo>
                  <a:cubicBezTo>
                    <a:pt x="111880" y="37405"/>
                    <a:pt x="109627" y="34274"/>
                    <a:pt x="106548" y="32149"/>
                  </a:cubicBezTo>
                  <a:lnTo>
                    <a:pt x="52371" y="812"/>
                  </a:lnTo>
                  <a:cubicBezTo>
                    <a:pt x="49709" y="-712"/>
                    <a:pt x="46953" y="-45"/>
                    <a:pt x="46098" y="2431"/>
                  </a:cubicBezTo>
                  <a:lnTo>
                    <a:pt x="41155" y="16719"/>
                  </a:lnTo>
                  <a:cubicBezTo>
                    <a:pt x="40271" y="18799"/>
                    <a:pt x="37867" y="19765"/>
                    <a:pt x="35795" y="18876"/>
                  </a:cubicBezTo>
                  <a:cubicBezTo>
                    <a:pt x="35462" y="18737"/>
                    <a:pt x="35158" y="18556"/>
                    <a:pt x="34882" y="18338"/>
                  </a:cubicBezTo>
                  <a:lnTo>
                    <a:pt x="15873" y="7289"/>
                  </a:lnTo>
                  <a:cubicBezTo>
                    <a:pt x="7129" y="2145"/>
                    <a:pt x="0" y="6336"/>
                    <a:pt x="0" y="16814"/>
                  </a:cubicBezTo>
                  <a:lnTo>
                    <a:pt x="0" y="99872"/>
                  </a:lnTo>
                  <a:cubicBezTo>
                    <a:pt x="608" y="111084"/>
                    <a:pt x="6501" y="121337"/>
                    <a:pt x="15873" y="127494"/>
                  </a:cubicBezTo>
                  <a:lnTo>
                    <a:pt x="143426" y="201313"/>
                  </a:lnTo>
                  <a:cubicBezTo>
                    <a:pt x="152170" y="206361"/>
                    <a:pt x="159394" y="202266"/>
                    <a:pt x="159394" y="191788"/>
                  </a:cubicBezTo>
                  <a:lnTo>
                    <a:pt x="159394" y="108444"/>
                  </a:lnTo>
                  <a:cubicBezTo>
                    <a:pt x="158700" y="97136"/>
                    <a:pt x="152655" y="86841"/>
                    <a:pt x="143141" y="80727"/>
                  </a:cubicBezTo>
                  <a:close/>
                  <a:moveTo>
                    <a:pt x="79364" y="145592"/>
                  </a:moveTo>
                  <a:cubicBezTo>
                    <a:pt x="55878" y="130194"/>
                    <a:pt x="41089" y="104524"/>
                    <a:pt x="39540" y="76440"/>
                  </a:cubicBezTo>
                  <a:cubicBezTo>
                    <a:pt x="39540" y="50913"/>
                    <a:pt x="57408" y="40626"/>
                    <a:pt x="79364" y="53390"/>
                  </a:cubicBezTo>
                  <a:cubicBezTo>
                    <a:pt x="102907" y="68733"/>
                    <a:pt x="117716" y="94435"/>
                    <a:pt x="119189" y="122541"/>
                  </a:cubicBezTo>
                  <a:cubicBezTo>
                    <a:pt x="119189" y="147687"/>
                    <a:pt x="101415" y="158070"/>
                    <a:pt x="79364" y="145306"/>
                  </a:cubicBezTo>
                  <a:close/>
                  <a:moveTo>
                    <a:pt x="137533" y="109111"/>
                  </a:moveTo>
                  <a:cubicBezTo>
                    <a:pt x="134292" y="106996"/>
                    <a:pt x="132239" y="103459"/>
                    <a:pt x="132020" y="99586"/>
                  </a:cubicBezTo>
                  <a:cubicBezTo>
                    <a:pt x="132020" y="95967"/>
                    <a:pt x="134491" y="94538"/>
                    <a:pt x="137533" y="96348"/>
                  </a:cubicBezTo>
                  <a:cubicBezTo>
                    <a:pt x="140812" y="98441"/>
                    <a:pt x="142903" y="101982"/>
                    <a:pt x="143141" y="105873"/>
                  </a:cubicBezTo>
                  <a:cubicBezTo>
                    <a:pt x="143141" y="109206"/>
                    <a:pt x="140669" y="110635"/>
                    <a:pt x="137533" y="1088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2412;p37"/>
            <p:cNvSpPr/>
            <p:nvPr/>
          </p:nvSpPr>
          <p:spPr>
            <a:xfrm>
              <a:off x="3993280" y="2480040"/>
              <a:ext cx="134491" cy="224767"/>
            </a:xfrm>
            <a:custGeom>
              <a:avLst/>
              <a:gdLst/>
              <a:ahLst/>
              <a:cxnLst/>
              <a:rect l="l" t="t" r="r" b="b"/>
              <a:pathLst>
                <a:path w="134491" h="224767" extrusionOk="0">
                  <a:moveTo>
                    <a:pt x="134491" y="125994"/>
                  </a:moveTo>
                  <a:cubicBezTo>
                    <a:pt x="134491" y="168951"/>
                    <a:pt x="67293" y="224768"/>
                    <a:pt x="67293" y="224768"/>
                  </a:cubicBezTo>
                  <a:cubicBezTo>
                    <a:pt x="67293" y="224768"/>
                    <a:pt x="0" y="91418"/>
                    <a:pt x="0" y="48174"/>
                  </a:cubicBezTo>
                  <a:cubicBezTo>
                    <a:pt x="0" y="4931"/>
                    <a:pt x="30130" y="-12214"/>
                    <a:pt x="67293" y="9217"/>
                  </a:cubicBezTo>
                  <a:cubicBezTo>
                    <a:pt x="106975" y="35192"/>
                    <a:pt x="131935" y="78559"/>
                    <a:pt x="134491" y="1259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2413;p37"/>
            <p:cNvSpPr/>
            <p:nvPr/>
          </p:nvSpPr>
          <p:spPr>
            <a:xfrm rot="-1801764">
              <a:off x="4024636" y="2501896"/>
              <a:ext cx="71791" cy="124475"/>
            </a:xfrm>
            <a:custGeom>
              <a:avLst/>
              <a:gdLst/>
              <a:ahLst/>
              <a:cxnLst/>
              <a:rect l="l" t="t" r="r" b="b"/>
              <a:pathLst>
                <a:path w="71855" h="124586" extrusionOk="0">
                  <a:moveTo>
                    <a:pt x="71855" y="62293"/>
                  </a:moveTo>
                  <a:cubicBezTo>
                    <a:pt x="71855" y="96697"/>
                    <a:pt x="55770" y="124587"/>
                    <a:pt x="35928" y="124587"/>
                  </a:cubicBezTo>
                  <a:cubicBezTo>
                    <a:pt x="16085" y="124587"/>
                    <a:pt x="0" y="96697"/>
                    <a:pt x="0" y="62293"/>
                  </a:cubicBezTo>
                  <a:cubicBezTo>
                    <a:pt x="0" y="27890"/>
                    <a:pt x="16085" y="0"/>
                    <a:pt x="35928" y="0"/>
                  </a:cubicBezTo>
                  <a:cubicBezTo>
                    <a:pt x="55770" y="0"/>
                    <a:pt x="71855" y="27890"/>
                    <a:pt x="71855" y="6229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2414;p37"/>
            <p:cNvSpPr/>
            <p:nvPr/>
          </p:nvSpPr>
          <p:spPr>
            <a:xfrm>
              <a:off x="4492846" y="2048739"/>
              <a:ext cx="559351" cy="469824"/>
            </a:xfrm>
            <a:custGeom>
              <a:avLst/>
              <a:gdLst/>
              <a:ahLst/>
              <a:cxnLst/>
              <a:rect l="l" t="t" r="r" b="b"/>
              <a:pathLst>
                <a:path w="559351" h="469824" extrusionOk="0">
                  <a:moveTo>
                    <a:pt x="514299" y="464425"/>
                  </a:moveTo>
                  <a:lnTo>
                    <a:pt x="45147" y="192963"/>
                  </a:lnTo>
                  <a:cubicBezTo>
                    <a:pt x="20245" y="178580"/>
                    <a:pt x="0" y="139908"/>
                    <a:pt x="0" y="106571"/>
                  </a:cubicBezTo>
                  <a:lnTo>
                    <a:pt x="0" y="39610"/>
                  </a:lnTo>
                  <a:cubicBezTo>
                    <a:pt x="0" y="6273"/>
                    <a:pt x="20245" y="-8968"/>
                    <a:pt x="45147" y="5415"/>
                  </a:cubicBezTo>
                  <a:lnTo>
                    <a:pt x="514299" y="276878"/>
                  </a:lnTo>
                  <a:cubicBezTo>
                    <a:pt x="539201" y="291261"/>
                    <a:pt x="559351" y="329932"/>
                    <a:pt x="559351" y="363270"/>
                  </a:cubicBezTo>
                  <a:lnTo>
                    <a:pt x="559351" y="430135"/>
                  </a:lnTo>
                  <a:cubicBezTo>
                    <a:pt x="559351" y="463473"/>
                    <a:pt x="539201" y="478808"/>
                    <a:pt x="514299" y="4644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2415;p37"/>
            <p:cNvSpPr/>
            <p:nvPr/>
          </p:nvSpPr>
          <p:spPr>
            <a:xfrm>
              <a:off x="4353888" y="2645824"/>
              <a:ext cx="1638988" cy="1231605"/>
            </a:xfrm>
            <a:custGeom>
              <a:avLst/>
              <a:gdLst/>
              <a:ahLst/>
              <a:cxnLst/>
              <a:rect l="l" t="t" r="r" b="b"/>
              <a:pathLst>
                <a:path w="1638988" h="1231605" extrusionOk="0">
                  <a:moveTo>
                    <a:pt x="1638989" y="734496"/>
                  </a:moveTo>
                  <a:cubicBezTo>
                    <a:pt x="1638989" y="734496"/>
                    <a:pt x="1138757" y="844986"/>
                    <a:pt x="734332" y="394835"/>
                  </a:cubicBezTo>
                  <a:cubicBezTo>
                    <a:pt x="329908" y="-55317"/>
                    <a:pt x="0" y="2405"/>
                    <a:pt x="0" y="2405"/>
                  </a:cubicBezTo>
                  <a:lnTo>
                    <a:pt x="0" y="283392"/>
                  </a:lnTo>
                  <a:lnTo>
                    <a:pt x="1638989" y="1231606"/>
                  </a:ln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2416;p37"/>
            <p:cNvSpPr/>
            <p:nvPr/>
          </p:nvSpPr>
          <p:spPr>
            <a:xfrm>
              <a:off x="4353888" y="2645824"/>
              <a:ext cx="1638988" cy="746475"/>
            </a:xfrm>
            <a:custGeom>
              <a:avLst/>
              <a:gdLst/>
              <a:ahLst/>
              <a:cxnLst/>
              <a:rect l="l" t="t" r="r" b="b"/>
              <a:pathLst>
                <a:path w="1638988" h="746475" extrusionOk="0">
                  <a:moveTo>
                    <a:pt x="1638989" y="734496"/>
                  </a:moveTo>
                  <a:cubicBezTo>
                    <a:pt x="1638989" y="734496"/>
                    <a:pt x="1138757" y="844986"/>
                    <a:pt x="734332" y="394835"/>
                  </a:cubicBezTo>
                  <a:cubicBezTo>
                    <a:pt x="329908" y="-55317"/>
                    <a:pt x="0" y="2405"/>
                    <a:pt x="0" y="2405"/>
                  </a:cubicBezTo>
                </a:path>
              </a:pathLst>
            </a:custGeom>
            <a:noFill/>
            <a:ln w="10075" cap="flat" cmpd="sng">
              <a:solidFill>
                <a:srgbClr val="CCCEDD"/>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2417;p37"/>
            <p:cNvSpPr/>
            <p:nvPr/>
          </p:nvSpPr>
          <p:spPr>
            <a:xfrm>
              <a:off x="4257005" y="773645"/>
              <a:ext cx="165344" cy="325643"/>
            </a:xfrm>
            <a:custGeom>
              <a:avLst/>
              <a:gdLst/>
              <a:ahLst/>
              <a:cxnLst/>
              <a:rect l="l" t="t" r="r" b="b"/>
              <a:pathLst>
                <a:path w="165344" h="325643" extrusionOk="0">
                  <a:moveTo>
                    <a:pt x="94696" y="251714"/>
                  </a:moveTo>
                  <a:cubicBezTo>
                    <a:pt x="80068" y="277923"/>
                    <a:pt x="62295" y="302235"/>
                    <a:pt x="41755" y="324104"/>
                  </a:cubicBezTo>
                  <a:cubicBezTo>
                    <a:pt x="36052" y="330772"/>
                    <a:pt x="-7955" y="313912"/>
                    <a:pt x="1265" y="309150"/>
                  </a:cubicBezTo>
                  <a:cubicBezTo>
                    <a:pt x="10485" y="304387"/>
                    <a:pt x="39284" y="264192"/>
                    <a:pt x="53731" y="237331"/>
                  </a:cubicBezTo>
                  <a:cubicBezTo>
                    <a:pt x="65821" y="205263"/>
                    <a:pt x="76095" y="172541"/>
                    <a:pt x="84526" y="139319"/>
                  </a:cubicBezTo>
                  <a:cubicBezTo>
                    <a:pt x="93556" y="106458"/>
                    <a:pt x="101349" y="58261"/>
                    <a:pt x="108003" y="35592"/>
                  </a:cubicBezTo>
                  <a:cubicBezTo>
                    <a:pt x="111481" y="18487"/>
                    <a:pt x="124655" y="5022"/>
                    <a:pt x="141649" y="1207"/>
                  </a:cubicBezTo>
                  <a:cubicBezTo>
                    <a:pt x="157522" y="-2508"/>
                    <a:pt x="167787" y="1873"/>
                    <a:pt x="164841" y="21114"/>
                  </a:cubicBezTo>
                  <a:cubicBezTo>
                    <a:pt x="159423" y="54642"/>
                    <a:pt x="133475" y="185515"/>
                    <a:pt x="94696" y="2517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2418;p37"/>
            <p:cNvSpPr/>
            <p:nvPr/>
          </p:nvSpPr>
          <p:spPr>
            <a:xfrm>
              <a:off x="4272441" y="1538278"/>
              <a:ext cx="113451" cy="88273"/>
            </a:xfrm>
            <a:custGeom>
              <a:avLst/>
              <a:gdLst/>
              <a:ahLst/>
              <a:cxnLst/>
              <a:rect l="l" t="t" r="r" b="b"/>
              <a:pathLst>
                <a:path w="113451" h="88273" extrusionOk="0">
                  <a:moveTo>
                    <a:pt x="104448" y="2"/>
                  </a:moveTo>
                  <a:cubicBezTo>
                    <a:pt x="90856" y="11146"/>
                    <a:pt x="70706" y="955"/>
                    <a:pt x="69660" y="2002"/>
                  </a:cubicBezTo>
                  <a:cubicBezTo>
                    <a:pt x="53645" y="16871"/>
                    <a:pt x="36860" y="30892"/>
                    <a:pt x="19381" y="44008"/>
                  </a:cubicBezTo>
                  <a:cubicBezTo>
                    <a:pt x="10827" y="50675"/>
                    <a:pt x="-2385" y="59629"/>
                    <a:pt x="371" y="72583"/>
                  </a:cubicBezTo>
                  <a:cubicBezTo>
                    <a:pt x="4648" y="95538"/>
                    <a:pt x="41432" y="88490"/>
                    <a:pt x="55308" y="81441"/>
                  </a:cubicBezTo>
                  <a:cubicBezTo>
                    <a:pt x="69185" y="74392"/>
                    <a:pt x="80591" y="62391"/>
                    <a:pt x="93327" y="54581"/>
                  </a:cubicBezTo>
                  <a:cubicBezTo>
                    <a:pt x="102832" y="48675"/>
                    <a:pt x="112337" y="45722"/>
                    <a:pt x="113382" y="33816"/>
                  </a:cubicBezTo>
                  <a:cubicBezTo>
                    <a:pt x="114238" y="26672"/>
                    <a:pt x="106919" y="-283"/>
                    <a:pt x="10444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2419;p37"/>
            <p:cNvSpPr/>
            <p:nvPr/>
          </p:nvSpPr>
          <p:spPr>
            <a:xfrm>
              <a:off x="4272622" y="1567332"/>
              <a:ext cx="113035" cy="59179"/>
            </a:xfrm>
            <a:custGeom>
              <a:avLst/>
              <a:gdLst/>
              <a:ahLst/>
              <a:cxnLst/>
              <a:rect l="l" t="t" r="r" b="b"/>
              <a:pathLst>
                <a:path w="113035" h="59179" extrusionOk="0">
                  <a:moveTo>
                    <a:pt x="113011" y="0"/>
                  </a:moveTo>
                  <a:cubicBezTo>
                    <a:pt x="111205" y="11335"/>
                    <a:pt x="102080" y="14478"/>
                    <a:pt x="92766" y="20288"/>
                  </a:cubicBezTo>
                  <a:cubicBezTo>
                    <a:pt x="79459" y="28575"/>
                    <a:pt x="67674" y="40576"/>
                    <a:pt x="53797" y="47625"/>
                  </a:cubicBezTo>
                  <a:cubicBezTo>
                    <a:pt x="39920" y="54673"/>
                    <a:pt x="9030" y="60579"/>
                    <a:pt x="0" y="44101"/>
                  </a:cubicBezTo>
                  <a:cubicBezTo>
                    <a:pt x="4847" y="66294"/>
                    <a:pt x="41060" y="59341"/>
                    <a:pt x="54747" y="52388"/>
                  </a:cubicBezTo>
                  <a:cubicBezTo>
                    <a:pt x="68434" y="45434"/>
                    <a:pt x="80029" y="33338"/>
                    <a:pt x="92766" y="25527"/>
                  </a:cubicBezTo>
                  <a:cubicBezTo>
                    <a:pt x="102271" y="19621"/>
                    <a:pt x="111775" y="16669"/>
                    <a:pt x="112821" y="4763"/>
                  </a:cubicBezTo>
                  <a:cubicBezTo>
                    <a:pt x="113011" y="3181"/>
                    <a:pt x="113077" y="1591"/>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2420;p37"/>
            <p:cNvSpPr/>
            <p:nvPr/>
          </p:nvSpPr>
          <p:spPr>
            <a:xfrm>
              <a:off x="4135669" y="1458312"/>
              <a:ext cx="113522" cy="85076"/>
            </a:xfrm>
            <a:custGeom>
              <a:avLst/>
              <a:gdLst/>
              <a:ahLst/>
              <a:cxnLst/>
              <a:rect l="l" t="t" r="r" b="b"/>
              <a:pathLst>
                <a:path w="113522" h="85076" extrusionOk="0">
                  <a:moveTo>
                    <a:pt x="102832" y="54"/>
                  </a:moveTo>
                  <a:cubicBezTo>
                    <a:pt x="89240" y="11198"/>
                    <a:pt x="65383" y="-898"/>
                    <a:pt x="64338" y="54"/>
                  </a:cubicBezTo>
                  <a:cubicBezTo>
                    <a:pt x="50176" y="14503"/>
                    <a:pt x="35168" y="28084"/>
                    <a:pt x="19381" y="40726"/>
                  </a:cubicBezTo>
                  <a:cubicBezTo>
                    <a:pt x="10827" y="47489"/>
                    <a:pt x="-2385" y="56442"/>
                    <a:pt x="371" y="69301"/>
                  </a:cubicBezTo>
                  <a:cubicBezTo>
                    <a:pt x="4648" y="92351"/>
                    <a:pt x="41432" y="85303"/>
                    <a:pt x="55403" y="78254"/>
                  </a:cubicBezTo>
                  <a:cubicBezTo>
                    <a:pt x="69375" y="71206"/>
                    <a:pt x="80591" y="59204"/>
                    <a:pt x="93422" y="51299"/>
                  </a:cubicBezTo>
                  <a:cubicBezTo>
                    <a:pt x="102927" y="45488"/>
                    <a:pt x="112432" y="42440"/>
                    <a:pt x="113477" y="30629"/>
                  </a:cubicBezTo>
                  <a:cubicBezTo>
                    <a:pt x="114238" y="23486"/>
                    <a:pt x="105303" y="-232"/>
                    <a:pt x="102832" y="5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2421;p37"/>
            <p:cNvSpPr/>
            <p:nvPr/>
          </p:nvSpPr>
          <p:spPr>
            <a:xfrm>
              <a:off x="4135660" y="1485798"/>
              <a:ext cx="113035" cy="59179"/>
            </a:xfrm>
            <a:custGeom>
              <a:avLst/>
              <a:gdLst/>
              <a:ahLst/>
              <a:cxnLst/>
              <a:rect l="l" t="t" r="r" b="b"/>
              <a:pathLst>
                <a:path w="113035" h="59179" extrusionOk="0">
                  <a:moveTo>
                    <a:pt x="113011" y="0"/>
                  </a:moveTo>
                  <a:cubicBezTo>
                    <a:pt x="111205" y="11335"/>
                    <a:pt x="102080" y="14478"/>
                    <a:pt x="92766" y="20288"/>
                  </a:cubicBezTo>
                  <a:cubicBezTo>
                    <a:pt x="79459" y="28575"/>
                    <a:pt x="67673" y="40577"/>
                    <a:pt x="53796" y="47625"/>
                  </a:cubicBezTo>
                  <a:cubicBezTo>
                    <a:pt x="39920" y="54674"/>
                    <a:pt x="8934" y="60579"/>
                    <a:pt x="0" y="44101"/>
                  </a:cubicBezTo>
                  <a:cubicBezTo>
                    <a:pt x="4847" y="66294"/>
                    <a:pt x="40965" y="59341"/>
                    <a:pt x="54747" y="52388"/>
                  </a:cubicBezTo>
                  <a:cubicBezTo>
                    <a:pt x="68529" y="45434"/>
                    <a:pt x="79934" y="33338"/>
                    <a:pt x="92766" y="25432"/>
                  </a:cubicBezTo>
                  <a:cubicBezTo>
                    <a:pt x="102270" y="19622"/>
                    <a:pt x="111775" y="16669"/>
                    <a:pt x="112821" y="4763"/>
                  </a:cubicBezTo>
                  <a:cubicBezTo>
                    <a:pt x="113011" y="3183"/>
                    <a:pt x="113077" y="1590"/>
                    <a:pt x="11301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2422;p37"/>
            <p:cNvSpPr/>
            <p:nvPr/>
          </p:nvSpPr>
          <p:spPr>
            <a:xfrm>
              <a:off x="4163850" y="1066881"/>
              <a:ext cx="398264" cy="482949"/>
            </a:xfrm>
            <a:custGeom>
              <a:avLst/>
              <a:gdLst/>
              <a:ahLst/>
              <a:cxnLst/>
              <a:rect l="l" t="t" r="r" b="b"/>
              <a:pathLst>
                <a:path w="398264" h="482949" extrusionOk="0">
                  <a:moveTo>
                    <a:pt x="395149" y="33155"/>
                  </a:moveTo>
                  <a:cubicBezTo>
                    <a:pt x="410261" y="127833"/>
                    <a:pt x="368346" y="163171"/>
                    <a:pt x="313789" y="183269"/>
                  </a:cubicBezTo>
                  <a:cubicBezTo>
                    <a:pt x="274630" y="197747"/>
                    <a:pt x="218742" y="220035"/>
                    <a:pt x="218742" y="220035"/>
                  </a:cubicBezTo>
                  <a:cubicBezTo>
                    <a:pt x="218742" y="220035"/>
                    <a:pt x="219502" y="240800"/>
                    <a:pt x="219882" y="287377"/>
                  </a:cubicBezTo>
                  <a:cubicBezTo>
                    <a:pt x="219882" y="328430"/>
                    <a:pt x="214940" y="477877"/>
                    <a:pt x="214940" y="477877"/>
                  </a:cubicBezTo>
                  <a:cubicBezTo>
                    <a:pt x="201814" y="484641"/>
                    <a:pt x="186245" y="484641"/>
                    <a:pt x="173119" y="477877"/>
                  </a:cubicBezTo>
                  <a:cubicBezTo>
                    <a:pt x="173119" y="477877"/>
                    <a:pt x="151164" y="363101"/>
                    <a:pt x="146506" y="311285"/>
                  </a:cubicBezTo>
                  <a:cubicBezTo>
                    <a:pt x="140138" y="241085"/>
                    <a:pt x="129398" y="195080"/>
                    <a:pt x="133010" y="179935"/>
                  </a:cubicBezTo>
                  <a:cubicBezTo>
                    <a:pt x="136146" y="166600"/>
                    <a:pt x="212754" y="128881"/>
                    <a:pt x="237086" y="108688"/>
                  </a:cubicBezTo>
                  <a:lnTo>
                    <a:pt x="76552" y="162599"/>
                  </a:lnTo>
                  <a:cubicBezTo>
                    <a:pt x="79745" y="180037"/>
                    <a:pt x="81304" y="197735"/>
                    <a:pt x="81209" y="215463"/>
                  </a:cubicBezTo>
                  <a:cubicBezTo>
                    <a:pt x="79783" y="271184"/>
                    <a:pt x="76647" y="391866"/>
                    <a:pt x="76647" y="391866"/>
                  </a:cubicBezTo>
                  <a:cubicBezTo>
                    <a:pt x="76647" y="391866"/>
                    <a:pt x="54691" y="407773"/>
                    <a:pt x="35872" y="391866"/>
                  </a:cubicBezTo>
                  <a:cubicBezTo>
                    <a:pt x="35872" y="391866"/>
                    <a:pt x="-4523" y="153074"/>
                    <a:pt x="419" y="121451"/>
                  </a:cubicBezTo>
                  <a:cubicBezTo>
                    <a:pt x="5077" y="91448"/>
                    <a:pt x="146506" y="30107"/>
                    <a:pt x="171504" y="8961"/>
                  </a:cubicBezTo>
                  <a:cubicBezTo>
                    <a:pt x="180286" y="1807"/>
                    <a:pt x="191692" y="-1275"/>
                    <a:pt x="202869" y="4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2423;p37"/>
            <p:cNvSpPr/>
            <p:nvPr/>
          </p:nvSpPr>
          <p:spPr>
            <a:xfrm>
              <a:off x="4403391" y="743705"/>
              <a:ext cx="125692" cy="122150"/>
            </a:xfrm>
            <a:custGeom>
              <a:avLst/>
              <a:gdLst/>
              <a:ahLst/>
              <a:cxnLst/>
              <a:rect l="l" t="t" r="r" b="b"/>
              <a:pathLst>
                <a:path w="125692" h="122150" extrusionOk="0">
                  <a:moveTo>
                    <a:pt x="100101" y="0"/>
                  </a:moveTo>
                  <a:cubicBezTo>
                    <a:pt x="100101" y="0"/>
                    <a:pt x="97725" y="45053"/>
                    <a:pt x="98770" y="49054"/>
                  </a:cubicBezTo>
                  <a:cubicBezTo>
                    <a:pt x="99816" y="53054"/>
                    <a:pt x="119395" y="66294"/>
                    <a:pt x="125098" y="71057"/>
                  </a:cubicBezTo>
                  <a:cubicBezTo>
                    <a:pt x="130801" y="75819"/>
                    <a:pt x="94018" y="112205"/>
                    <a:pt x="76149" y="120396"/>
                  </a:cubicBezTo>
                  <a:cubicBezTo>
                    <a:pt x="58280" y="128588"/>
                    <a:pt x="1442" y="106966"/>
                    <a:pt x="112" y="78962"/>
                  </a:cubicBezTo>
                  <a:cubicBezTo>
                    <a:pt x="-1219" y="50959"/>
                    <a:pt x="9616" y="27622"/>
                    <a:pt x="18550" y="26384"/>
                  </a:cubicBezTo>
                  <a:cubicBezTo>
                    <a:pt x="27485" y="25146"/>
                    <a:pt x="100101" y="0"/>
                    <a:pt x="10010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2424;p37"/>
            <p:cNvSpPr/>
            <p:nvPr/>
          </p:nvSpPr>
          <p:spPr>
            <a:xfrm>
              <a:off x="4358991" y="760843"/>
              <a:ext cx="203859" cy="398340"/>
            </a:xfrm>
            <a:custGeom>
              <a:avLst/>
              <a:gdLst/>
              <a:ahLst/>
              <a:cxnLst/>
              <a:rect l="l" t="t" r="r" b="b"/>
              <a:pathLst>
                <a:path w="203859" h="398340" extrusionOk="0">
                  <a:moveTo>
                    <a:pt x="149443" y="39726"/>
                  </a:moveTo>
                  <a:cubicBezTo>
                    <a:pt x="149443" y="39726"/>
                    <a:pt x="116842" y="88494"/>
                    <a:pt x="71315" y="93066"/>
                  </a:cubicBezTo>
                  <a:cubicBezTo>
                    <a:pt x="56963" y="78874"/>
                    <a:pt x="55632" y="28392"/>
                    <a:pt x="75497" y="12294"/>
                  </a:cubicBezTo>
                  <a:cubicBezTo>
                    <a:pt x="75497" y="12294"/>
                    <a:pt x="57248" y="-2565"/>
                    <a:pt x="44702" y="388"/>
                  </a:cubicBezTo>
                  <a:cubicBezTo>
                    <a:pt x="31110" y="8435"/>
                    <a:pt x="20959" y="21220"/>
                    <a:pt x="16187" y="36297"/>
                  </a:cubicBezTo>
                  <a:cubicBezTo>
                    <a:pt x="4525" y="69955"/>
                    <a:pt x="-912" y="105459"/>
                    <a:pt x="125" y="141073"/>
                  </a:cubicBezTo>
                  <a:cubicBezTo>
                    <a:pt x="885" y="188697"/>
                    <a:pt x="125" y="309760"/>
                    <a:pt x="125" y="309760"/>
                  </a:cubicBezTo>
                  <a:cubicBezTo>
                    <a:pt x="5533" y="338651"/>
                    <a:pt x="22993" y="363848"/>
                    <a:pt x="48123" y="379007"/>
                  </a:cubicBezTo>
                  <a:cubicBezTo>
                    <a:pt x="81028" y="397713"/>
                    <a:pt x="119827" y="403098"/>
                    <a:pt x="156572" y="394057"/>
                  </a:cubicBezTo>
                  <a:cubicBezTo>
                    <a:pt x="179668" y="388627"/>
                    <a:pt x="188222" y="375769"/>
                    <a:pt x="196206" y="358909"/>
                  </a:cubicBezTo>
                  <a:cubicBezTo>
                    <a:pt x="194115" y="325476"/>
                    <a:pt x="180904" y="256420"/>
                    <a:pt x="186702" y="214224"/>
                  </a:cubicBezTo>
                  <a:cubicBezTo>
                    <a:pt x="192499" y="172029"/>
                    <a:pt x="201149" y="140596"/>
                    <a:pt x="203430" y="106592"/>
                  </a:cubicBezTo>
                  <a:cubicBezTo>
                    <a:pt x="205711" y="72588"/>
                    <a:pt x="198963" y="73159"/>
                    <a:pt x="181854" y="60967"/>
                  </a:cubicBezTo>
                  <a:cubicBezTo>
                    <a:pt x="171580" y="53111"/>
                    <a:pt x="160744" y="46012"/>
                    <a:pt x="149443" y="39726"/>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2425;p37"/>
            <p:cNvSpPr/>
            <p:nvPr/>
          </p:nvSpPr>
          <p:spPr>
            <a:xfrm>
              <a:off x="4398650" y="616917"/>
              <a:ext cx="135166" cy="164844"/>
            </a:xfrm>
            <a:custGeom>
              <a:avLst/>
              <a:gdLst/>
              <a:ahLst/>
              <a:cxnLst/>
              <a:rect l="l" t="t" r="r" b="b"/>
              <a:pathLst>
                <a:path w="135166" h="164844" extrusionOk="0">
                  <a:moveTo>
                    <a:pt x="2951" y="59542"/>
                  </a:moveTo>
                  <a:lnTo>
                    <a:pt x="2951" y="59542"/>
                  </a:lnTo>
                  <a:cubicBezTo>
                    <a:pt x="8369" y="24585"/>
                    <a:pt x="33556" y="-1894"/>
                    <a:pt x="69484" y="106"/>
                  </a:cubicBezTo>
                  <a:cubicBezTo>
                    <a:pt x="107645" y="2052"/>
                    <a:pt x="137015" y="34634"/>
                    <a:pt x="135076" y="72881"/>
                  </a:cubicBezTo>
                  <a:cubicBezTo>
                    <a:pt x="133974" y="94625"/>
                    <a:pt x="122739" y="114587"/>
                    <a:pt x="104747" y="126789"/>
                  </a:cubicBezTo>
                  <a:cubicBezTo>
                    <a:pt x="103473" y="132100"/>
                    <a:pt x="101591" y="137245"/>
                    <a:pt x="99139" y="142124"/>
                  </a:cubicBezTo>
                  <a:cubicBezTo>
                    <a:pt x="86498" y="156983"/>
                    <a:pt x="48003" y="166508"/>
                    <a:pt x="36788" y="164603"/>
                  </a:cubicBezTo>
                  <a:cubicBezTo>
                    <a:pt x="23358" y="163381"/>
                    <a:pt x="12047" y="154047"/>
                    <a:pt x="8274" y="141076"/>
                  </a:cubicBezTo>
                  <a:cubicBezTo>
                    <a:pt x="-3702" y="113644"/>
                    <a:pt x="5" y="76878"/>
                    <a:pt x="2951" y="595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2426;p37"/>
            <p:cNvSpPr/>
            <p:nvPr/>
          </p:nvSpPr>
          <p:spPr>
            <a:xfrm>
              <a:off x="4403852" y="602477"/>
              <a:ext cx="142520" cy="141227"/>
            </a:xfrm>
            <a:custGeom>
              <a:avLst/>
              <a:gdLst/>
              <a:ahLst/>
              <a:cxnLst/>
              <a:rect l="l" t="t" r="r" b="b"/>
              <a:pathLst>
                <a:path w="142520" h="141227" extrusionOk="0">
                  <a:moveTo>
                    <a:pt x="99640" y="141228"/>
                  </a:moveTo>
                  <a:lnTo>
                    <a:pt x="99640" y="141228"/>
                  </a:lnTo>
                  <a:lnTo>
                    <a:pt x="96313" y="110653"/>
                  </a:lnTo>
                  <a:cubicBezTo>
                    <a:pt x="96313" y="110653"/>
                    <a:pt x="121215" y="46073"/>
                    <a:pt x="62381" y="58456"/>
                  </a:cubicBezTo>
                  <a:cubicBezTo>
                    <a:pt x="23602" y="66647"/>
                    <a:pt x="13812" y="70267"/>
                    <a:pt x="2027" y="44168"/>
                  </a:cubicBezTo>
                  <a:cubicBezTo>
                    <a:pt x="-9759" y="18070"/>
                    <a:pt x="31586" y="-5457"/>
                    <a:pt x="81296" y="1115"/>
                  </a:cubicBezTo>
                  <a:cubicBezTo>
                    <a:pt x="116615" y="4775"/>
                    <a:pt x="143238" y="34972"/>
                    <a:pt x="142506" y="70552"/>
                  </a:cubicBezTo>
                  <a:cubicBezTo>
                    <a:pt x="141270" y="89793"/>
                    <a:pt x="136138" y="128655"/>
                    <a:pt x="99640" y="14122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2427;p37"/>
            <p:cNvSpPr/>
            <p:nvPr/>
          </p:nvSpPr>
          <p:spPr>
            <a:xfrm>
              <a:off x="4338015" y="761231"/>
              <a:ext cx="65677" cy="95630"/>
            </a:xfrm>
            <a:custGeom>
              <a:avLst/>
              <a:gdLst/>
              <a:ahLst/>
              <a:cxnLst/>
              <a:rect l="l" t="t" r="r" b="b"/>
              <a:pathLst>
                <a:path w="65677" h="95630" extrusionOk="0">
                  <a:moveTo>
                    <a:pt x="23762" y="95631"/>
                  </a:moveTo>
                  <a:cubicBezTo>
                    <a:pt x="14780" y="95307"/>
                    <a:pt x="6264" y="91519"/>
                    <a:pt x="0" y="85058"/>
                  </a:cubicBezTo>
                  <a:cubicBezTo>
                    <a:pt x="1331" y="68294"/>
                    <a:pt x="22716" y="4667"/>
                    <a:pt x="65677" y="0"/>
                  </a:cubicBezTo>
                  <a:cubicBezTo>
                    <a:pt x="53987" y="8214"/>
                    <a:pt x="44729" y="19435"/>
                    <a:pt x="38874" y="32480"/>
                  </a:cubicBezTo>
                  <a:cubicBezTo>
                    <a:pt x="32192" y="53100"/>
                    <a:pt x="27136" y="74216"/>
                    <a:pt x="23762" y="9563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2428;p37"/>
            <p:cNvSpPr/>
            <p:nvPr/>
          </p:nvSpPr>
          <p:spPr>
            <a:xfrm>
              <a:off x="5408528" y="1603174"/>
              <a:ext cx="974325" cy="1973896"/>
            </a:xfrm>
            <a:custGeom>
              <a:avLst/>
              <a:gdLst/>
              <a:ahLst/>
              <a:cxnLst/>
              <a:rect l="l" t="t" r="r" b="b"/>
              <a:pathLst>
                <a:path w="974325" h="1973896" extrusionOk="0">
                  <a:moveTo>
                    <a:pt x="884126" y="1962979"/>
                  </a:moveTo>
                  <a:lnTo>
                    <a:pt x="90295" y="1503684"/>
                  </a:lnTo>
                  <a:cubicBezTo>
                    <a:pt x="40395" y="1475109"/>
                    <a:pt x="0" y="1397480"/>
                    <a:pt x="0" y="1330900"/>
                  </a:cubicBezTo>
                  <a:lnTo>
                    <a:pt x="0" y="79220"/>
                  </a:lnTo>
                  <a:cubicBezTo>
                    <a:pt x="0" y="12545"/>
                    <a:pt x="40395" y="-17935"/>
                    <a:pt x="90295" y="10831"/>
                  </a:cubicBezTo>
                  <a:lnTo>
                    <a:pt x="884126" y="470221"/>
                  </a:lnTo>
                  <a:cubicBezTo>
                    <a:pt x="933931" y="498796"/>
                    <a:pt x="974326" y="576425"/>
                    <a:pt x="974326" y="643005"/>
                  </a:cubicBezTo>
                  <a:lnTo>
                    <a:pt x="974326" y="1894876"/>
                  </a:lnTo>
                  <a:cubicBezTo>
                    <a:pt x="974326" y="1961551"/>
                    <a:pt x="933931" y="1991840"/>
                    <a:pt x="884126" y="1962979"/>
                  </a:cubicBez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2429;p37"/>
            <p:cNvSpPr/>
            <p:nvPr/>
          </p:nvSpPr>
          <p:spPr>
            <a:xfrm>
              <a:off x="6324400" y="3534911"/>
              <a:ext cx="27183" cy="49530"/>
            </a:xfrm>
            <a:custGeom>
              <a:avLst/>
              <a:gdLst/>
              <a:ahLst/>
              <a:cxnLst/>
              <a:rect l="l" t="t" r="r" b="b"/>
              <a:pathLst>
                <a:path w="27183" h="49530" extrusionOk="0">
                  <a:moveTo>
                    <a:pt x="0" y="49530"/>
                  </a:moveTo>
                  <a:lnTo>
                    <a:pt x="27184" y="36100"/>
                  </a:lnTo>
                  <a:lnTo>
                    <a:pt x="8840" y="0"/>
                  </a:lnTo>
                  <a:lnTo>
                    <a:pt x="0" y="4953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2430;p37"/>
            <p:cNvSpPr/>
            <p:nvPr/>
          </p:nvSpPr>
          <p:spPr>
            <a:xfrm>
              <a:off x="5423355" y="1605432"/>
              <a:ext cx="45242" cy="39909"/>
            </a:xfrm>
            <a:custGeom>
              <a:avLst/>
              <a:gdLst/>
              <a:ahLst/>
              <a:cxnLst/>
              <a:rect l="l" t="t" r="r" b="b"/>
              <a:pathLst>
                <a:path w="45242" h="39909" extrusionOk="0">
                  <a:moveTo>
                    <a:pt x="0" y="12097"/>
                  </a:moveTo>
                  <a:cubicBezTo>
                    <a:pt x="7993" y="7334"/>
                    <a:pt x="16396" y="3286"/>
                    <a:pt x="25092" y="0"/>
                  </a:cubicBezTo>
                  <a:lnTo>
                    <a:pt x="45242" y="39910"/>
                  </a:lnTo>
                  <a:close/>
                </a:path>
              </a:pathLst>
            </a:custGeom>
            <a:solidFill>
              <a:srgbClr val="211B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2431;p37"/>
            <p:cNvSpPr/>
            <p:nvPr/>
          </p:nvSpPr>
          <p:spPr>
            <a:xfrm>
              <a:off x="5387713" y="1613611"/>
              <a:ext cx="974325" cy="1973876"/>
            </a:xfrm>
            <a:custGeom>
              <a:avLst/>
              <a:gdLst/>
              <a:ahLst/>
              <a:cxnLst/>
              <a:rect l="l" t="t" r="r" b="b"/>
              <a:pathLst>
                <a:path w="974325" h="1973876" extrusionOk="0">
                  <a:moveTo>
                    <a:pt x="884126" y="1963020"/>
                  </a:moveTo>
                  <a:lnTo>
                    <a:pt x="90199" y="1503439"/>
                  </a:lnTo>
                  <a:cubicBezTo>
                    <a:pt x="40395" y="1474864"/>
                    <a:pt x="0" y="1397235"/>
                    <a:pt x="0" y="1330655"/>
                  </a:cubicBezTo>
                  <a:lnTo>
                    <a:pt x="0" y="79261"/>
                  </a:lnTo>
                  <a:cubicBezTo>
                    <a:pt x="0" y="12586"/>
                    <a:pt x="40395" y="-17990"/>
                    <a:pt x="90199" y="10871"/>
                  </a:cubicBezTo>
                  <a:lnTo>
                    <a:pt x="884126" y="470262"/>
                  </a:lnTo>
                  <a:cubicBezTo>
                    <a:pt x="933931" y="498837"/>
                    <a:pt x="974326" y="576370"/>
                    <a:pt x="974326" y="642950"/>
                  </a:cubicBezTo>
                  <a:lnTo>
                    <a:pt x="974326" y="1894630"/>
                  </a:lnTo>
                  <a:cubicBezTo>
                    <a:pt x="974326" y="1961210"/>
                    <a:pt x="933931" y="1991881"/>
                    <a:pt x="884126" y="1963020"/>
                  </a:cubicBezTo>
                  <a:close/>
                </a:path>
              </a:pathLst>
            </a:custGeom>
            <a:solidFill>
              <a:srgbClr val="2E24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2432;p37"/>
            <p:cNvSpPr/>
            <p:nvPr/>
          </p:nvSpPr>
          <p:spPr>
            <a:xfrm>
              <a:off x="5477912" y="174973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2433;p37"/>
            <p:cNvSpPr/>
            <p:nvPr/>
          </p:nvSpPr>
          <p:spPr>
            <a:xfrm>
              <a:off x="5649377" y="1848986"/>
              <a:ext cx="613432" cy="407098"/>
            </a:xfrm>
            <a:custGeom>
              <a:avLst/>
              <a:gdLst/>
              <a:ahLst/>
              <a:cxnLst/>
              <a:rect l="l" t="t" r="r" b="b"/>
              <a:pathLst>
                <a:path w="613432" h="407098" extrusionOk="0">
                  <a:moveTo>
                    <a:pt x="613433" y="407099"/>
                  </a:moveTo>
                  <a:lnTo>
                    <a:pt x="0" y="52102"/>
                  </a:lnTo>
                  <a:lnTo>
                    <a:pt x="0" y="0"/>
                  </a:lnTo>
                  <a:lnTo>
                    <a:pt x="613433" y="354902"/>
                  </a:lnTo>
                  <a:lnTo>
                    <a:pt x="613433" y="4070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2434;p37"/>
            <p:cNvSpPr/>
            <p:nvPr/>
          </p:nvSpPr>
          <p:spPr>
            <a:xfrm>
              <a:off x="5477912" y="191680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2435;p37"/>
            <p:cNvSpPr/>
            <p:nvPr/>
          </p:nvSpPr>
          <p:spPr>
            <a:xfrm>
              <a:off x="5649377" y="2015959"/>
              <a:ext cx="405945" cy="287083"/>
            </a:xfrm>
            <a:custGeom>
              <a:avLst/>
              <a:gdLst/>
              <a:ahLst/>
              <a:cxnLst/>
              <a:rect l="l" t="t" r="r" b="b"/>
              <a:pathLst>
                <a:path w="405945" h="287083" extrusionOk="0">
                  <a:moveTo>
                    <a:pt x="405945" y="287084"/>
                  </a:moveTo>
                  <a:lnTo>
                    <a:pt x="0" y="52197"/>
                  </a:lnTo>
                  <a:lnTo>
                    <a:pt x="0" y="0"/>
                  </a:lnTo>
                  <a:lnTo>
                    <a:pt x="405945" y="234887"/>
                  </a:lnTo>
                  <a:lnTo>
                    <a:pt x="405945" y="287084"/>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2436;p37"/>
            <p:cNvSpPr/>
            <p:nvPr/>
          </p:nvSpPr>
          <p:spPr>
            <a:xfrm>
              <a:off x="5477912" y="2000338"/>
              <a:ext cx="144376" cy="135636"/>
            </a:xfrm>
            <a:custGeom>
              <a:avLst/>
              <a:gdLst/>
              <a:ahLst/>
              <a:cxnLst/>
              <a:rect l="l" t="t" r="r" b="b"/>
              <a:pathLst>
                <a:path w="144376" h="135636" extrusionOk="0">
                  <a:moveTo>
                    <a:pt x="144376" y="135636"/>
                  </a:moveTo>
                  <a:lnTo>
                    <a:pt x="0" y="52197"/>
                  </a:lnTo>
                  <a:lnTo>
                    <a:pt x="0" y="0"/>
                  </a:lnTo>
                  <a:lnTo>
                    <a:pt x="144376" y="83439"/>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2437;p37"/>
            <p:cNvSpPr/>
            <p:nvPr/>
          </p:nvSpPr>
          <p:spPr>
            <a:xfrm>
              <a:off x="5649377" y="2099494"/>
              <a:ext cx="505174" cy="344519"/>
            </a:xfrm>
            <a:custGeom>
              <a:avLst/>
              <a:gdLst/>
              <a:ahLst/>
              <a:cxnLst/>
              <a:rect l="l" t="t" r="r" b="b"/>
              <a:pathLst>
                <a:path w="505174" h="344519" extrusionOk="0">
                  <a:moveTo>
                    <a:pt x="505174" y="344519"/>
                  </a:moveTo>
                  <a:lnTo>
                    <a:pt x="0" y="52197"/>
                  </a:lnTo>
                  <a:lnTo>
                    <a:pt x="0" y="0"/>
                  </a:lnTo>
                  <a:lnTo>
                    <a:pt x="505174" y="292322"/>
                  </a:lnTo>
                  <a:lnTo>
                    <a:pt x="505174" y="344519"/>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2438;p37"/>
            <p:cNvSpPr/>
            <p:nvPr/>
          </p:nvSpPr>
          <p:spPr>
            <a:xfrm>
              <a:off x="5477912" y="208377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2439;p37"/>
            <p:cNvSpPr/>
            <p:nvPr/>
          </p:nvSpPr>
          <p:spPr>
            <a:xfrm>
              <a:off x="5649377" y="2183028"/>
              <a:ext cx="351863" cy="255746"/>
            </a:xfrm>
            <a:custGeom>
              <a:avLst/>
              <a:gdLst/>
              <a:ahLst/>
              <a:cxnLst/>
              <a:rect l="l" t="t" r="r" b="b"/>
              <a:pathLst>
                <a:path w="351863" h="255746" extrusionOk="0">
                  <a:moveTo>
                    <a:pt x="351864" y="255746"/>
                  </a:moveTo>
                  <a:lnTo>
                    <a:pt x="0" y="52197"/>
                  </a:lnTo>
                  <a:lnTo>
                    <a:pt x="0" y="0"/>
                  </a:lnTo>
                  <a:lnTo>
                    <a:pt x="351864" y="203549"/>
                  </a:lnTo>
                  <a:lnTo>
                    <a:pt x="351864" y="25574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2440;p37"/>
            <p:cNvSpPr/>
            <p:nvPr/>
          </p:nvSpPr>
          <p:spPr>
            <a:xfrm>
              <a:off x="5477912" y="1833270"/>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2441;p37"/>
            <p:cNvSpPr/>
            <p:nvPr/>
          </p:nvSpPr>
          <p:spPr>
            <a:xfrm>
              <a:off x="5649377" y="1932425"/>
              <a:ext cx="306716" cy="229742"/>
            </a:xfrm>
            <a:custGeom>
              <a:avLst/>
              <a:gdLst/>
              <a:ahLst/>
              <a:cxnLst/>
              <a:rect l="l" t="t" r="r" b="b"/>
              <a:pathLst>
                <a:path w="306716" h="229742" extrusionOk="0">
                  <a:moveTo>
                    <a:pt x="306716" y="229743"/>
                  </a:moveTo>
                  <a:lnTo>
                    <a:pt x="0" y="52197"/>
                  </a:lnTo>
                  <a:lnTo>
                    <a:pt x="0" y="0"/>
                  </a:lnTo>
                  <a:lnTo>
                    <a:pt x="306716" y="177451"/>
                  </a:lnTo>
                  <a:lnTo>
                    <a:pt x="306716" y="229743"/>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2442;p37"/>
            <p:cNvSpPr/>
            <p:nvPr/>
          </p:nvSpPr>
          <p:spPr>
            <a:xfrm>
              <a:off x="5477912" y="216731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2443;p37"/>
            <p:cNvSpPr/>
            <p:nvPr/>
          </p:nvSpPr>
          <p:spPr>
            <a:xfrm>
              <a:off x="5649377" y="2266467"/>
              <a:ext cx="180399" cy="156591"/>
            </a:xfrm>
            <a:custGeom>
              <a:avLst/>
              <a:gdLst/>
              <a:ahLst/>
              <a:cxnLst/>
              <a:rect l="l" t="t" r="r" b="b"/>
              <a:pathLst>
                <a:path w="180399" h="156591" extrusionOk="0">
                  <a:moveTo>
                    <a:pt x="180399" y="156591"/>
                  </a:moveTo>
                  <a:lnTo>
                    <a:pt x="0" y="52197"/>
                  </a:lnTo>
                  <a:lnTo>
                    <a:pt x="0" y="0"/>
                  </a:lnTo>
                  <a:lnTo>
                    <a:pt x="180399" y="104394"/>
                  </a:lnTo>
                  <a:lnTo>
                    <a:pt x="180399" y="15659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2444;p37"/>
            <p:cNvSpPr/>
            <p:nvPr/>
          </p:nvSpPr>
          <p:spPr>
            <a:xfrm>
              <a:off x="5477912" y="2334380"/>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2445;p37"/>
            <p:cNvSpPr/>
            <p:nvPr/>
          </p:nvSpPr>
          <p:spPr>
            <a:xfrm>
              <a:off x="5649377" y="2433536"/>
              <a:ext cx="568380" cy="381000"/>
            </a:xfrm>
            <a:custGeom>
              <a:avLst/>
              <a:gdLst/>
              <a:ahLst/>
              <a:cxnLst/>
              <a:rect l="l" t="t" r="r" b="b"/>
              <a:pathLst>
                <a:path w="568380" h="381000" extrusionOk="0">
                  <a:moveTo>
                    <a:pt x="568380" y="381000"/>
                  </a:moveTo>
                  <a:lnTo>
                    <a:pt x="0" y="52197"/>
                  </a:lnTo>
                  <a:lnTo>
                    <a:pt x="0" y="0"/>
                  </a:lnTo>
                  <a:lnTo>
                    <a:pt x="568380" y="328803"/>
                  </a:lnTo>
                  <a:lnTo>
                    <a:pt x="568380" y="381000"/>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2446;p37"/>
            <p:cNvSpPr/>
            <p:nvPr/>
          </p:nvSpPr>
          <p:spPr>
            <a:xfrm>
              <a:off x="5477912" y="241781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2447;p37"/>
            <p:cNvSpPr/>
            <p:nvPr/>
          </p:nvSpPr>
          <p:spPr>
            <a:xfrm>
              <a:off x="5649377" y="2517070"/>
              <a:ext cx="171369" cy="151352"/>
            </a:xfrm>
            <a:custGeom>
              <a:avLst/>
              <a:gdLst/>
              <a:ahLst/>
              <a:cxnLst/>
              <a:rect l="l" t="t" r="r" b="b"/>
              <a:pathLst>
                <a:path w="171369" h="151352" extrusionOk="0">
                  <a:moveTo>
                    <a:pt x="171370" y="151352"/>
                  </a:moveTo>
                  <a:lnTo>
                    <a:pt x="0" y="52197"/>
                  </a:lnTo>
                  <a:lnTo>
                    <a:pt x="0" y="0"/>
                  </a:lnTo>
                  <a:lnTo>
                    <a:pt x="171370" y="99155"/>
                  </a:lnTo>
                  <a:lnTo>
                    <a:pt x="171370" y="151352"/>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2448;p37"/>
            <p:cNvSpPr/>
            <p:nvPr/>
          </p:nvSpPr>
          <p:spPr>
            <a:xfrm>
              <a:off x="5477912" y="2501354"/>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2449;p37"/>
            <p:cNvSpPr/>
            <p:nvPr/>
          </p:nvSpPr>
          <p:spPr>
            <a:xfrm>
              <a:off x="5649377" y="2600604"/>
              <a:ext cx="505174" cy="344424"/>
            </a:xfrm>
            <a:custGeom>
              <a:avLst/>
              <a:gdLst/>
              <a:ahLst/>
              <a:cxnLst/>
              <a:rect l="l" t="t" r="r" b="b"/>
              <a:pathLst>
                <a:path w="505174" h="344424" extrusionOk="0">
                  <a:moveTo>
                    <a:pt x="505174" y="344424"/>
                  </a:moveTo>
                  <a:lnTo>
                    <a:pt x="0" y="52102"/>
                  </a:lnTo>
                  <a:lnTo>
                    <a:pt x="0" y="0"/>
                  </a:lnTo>
                  <a:lnTo>
                    <a:pt x="505174" y="292227"/>
                  </a:lnTo>
                  <a:lnTo>
                    <a:pt x="505174" y="344424"/>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2450;p37"/>
            <p:cNvSpPr/>
            <p:nvPr/>
          </p:nvSpPr>
          <p:spPr>
            <a:xfrm>
              <a:off x="5477912" y="2250846"/>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2451;p37"/>
            <p:cNvSpPr/>
            <p:nvPr/>
          </p:nvSpPr>
          <p:spPr>
            <a:xfrm>
              <a:off x="5649377" y="2350001"/>
              <a:ext cx="478085" cy="328898"/>
            </a:xfrm>
            <a:custGeom>
              <a:avLst/>
              <a:gdLst/>
              <a:ahLst/>
              <a:cxnLst/>
              <a:rect l="l" t="t" r="r" b="b"/>
              <a:pathLst>
                <a:path w="478085" h="328898" extrusionOk="0">
                  <a:moveTo>
                    <a:pt x="478086" y="328898"/>
                  </a:moveTo>
                  <a:lnTo>
                    <a:pt x="0" y="52197"/>
                  </a:lnTo>
                  <a:lnTo>
                    <a:pt x="0" y="0"/>
                  </a:lnTo>
                  <a:lnTo>
                    <a:pt x="478086" y="276701"/>
                  </a:lnTo>
                  <a:lnTo>
                    <a:pt x="478086" y="328898"/>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2452;p37"/>
            <p:cNvSpPr/>
            <p:nvPr/>
          </p:nvSpPr>
          <p:spPr>
            <a:xfrm>
              <a:off x="5477912" y="2584888"/>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2453;p37"/>
            <p:cNvSpPr/>
            <p:nvPr/>
          </p:nvSpPr>
          <p:spPr>
            <a:xfrm>
              <a:off x="5649377" y="2684043"/>
              <a:ext cx="63110" cy="88773"/>
            </a:xfrm>
            <a:custGeom>
              <a:avLst/>
              <a:gdLst/>
              <a:ahLst/>
              <a:cxnLst/>
              <a:rect l="l" t="t" r="r" b="b"/>
              <a:pathLst>
                <a:path w="63110" h="88773" extrusionOk="0">
                  <a:moveTo>
                    <a:pt x="63111" y="88773"/>
                  </a:moveTo>
                  <a:lnTo>
                    <a:pt x="0" y="52197"/>
                  </a:lnTo>
                  <a:lnTo>
                    <a:pt x="0" y="0"/>
                  </a:lnTo>
                  <a:lnTo>
                    <a:pt x="63111" y="36576"/>
                  </a:lnTo>
                  <a:lnTo>
                    <a:pt x="63111" y="887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2454;p37"/>
            <p:cNvSpPr/>
            <p:nvPr/>
          </p:nvSpPr>
          <p:spPr>
            <a:xfrm>
              <a:off x="5477912" y="2751956"/>
              <a:ext cx="144376" cy="135636"/>
            </a:xfrm>
            <a:custGeom>
              <a:avLst/>
              <a:gdLst/>
              <a:ahLst/>
              <a:cxnLst/>
              <a:rect l="l" t="t" r="r" b="b"/>
              <a:pathLst>
                <a:path w="144376" h="135636" extrusionOk="0">
                  <a:moveTo>
                    <a:pt x="144376" y="135636"/>
                  </a:moveTo>
                  <a:lnTo>
                    <a:pt x="0" y="52197"/>
                  </a:lnTo>
                  <a:lnTo>
                    <a:pt x="0" y="0"/>
                  </a:lnTo>
                  <a:lnTo>
                    <a:pt x="144376" y="83534"/>
                  </a:lnTo>
                  <a:lnTo>
                    <a:pt x="144376" y="135636"/>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2455;p37"/>
            <p:cNvSpPr/>
            <p:nvPr/>
          </p:nvSpPr>
          <p:spPr>
            <a:xfrm>
              <a:off x="5649377" y="2851112"/>
              <a:ext cx="117287" cy="120014"/>
            </a:xfrm>
            <a:custGeom>
              <a:avLst/>
              <a:gdLst/>
              <a:ahLst/>
              <a:cxnLst/>
              <a:rect l="l" t="t" r="r" b="b"/>
              <a:pathLst>
                <a:path w="117287" h="120014" extrusionOk="0">
                  <a:moveTo>
                    <a:pt x="117288" y="120015"/>
                  </a:moveTo>
                  <a:lnTo>
                    <a:pt x="0" y="52197"/>
                  </a:lnTo>
                  <a:lnTo>
                    <a:pt x="0" y="0"/>
                  </a:lnTo>
                  <a:lnTo>
                    <a:pt x="117288" y="67818"/>
                  </a:lnTo>
                  <a:lnTo>
                    <a:pt x="117288" y="120015"/>
                  </a:ln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2456;p37"/>
            <p:cNvSpPr/>
            <p:nvPr/>
          </p:nvSpPr>
          <p:spPr>
            <a:xfrm>
              <a:off x="5477912" y="2835395"/>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2457;p37"/>
            <p:cNvSpPr/>
            <p:nvPr/>
          </p:nvSpPr>
          <p:spPr>
            <a:xfrm>
              <a:off x="5649377" y="2934646"/>
              <a:ext cx="306716" cy="229647"/>
            </a:xfrm>
            <a:custGeom>
              <a:avLst/>
              <a:gdLst/>
              <a:ahLst/>
              <a:cxnLst/>
              <a:rect l="l" t="t" r="r" b="b"/>
              <a:pathLst>
                <a:path w="306716" h="229647" extrusionOk="0">
                  <a:moveTo>
                    <a:pt x="306716" y="229648"/>
                  </a:moveTo>
                  <a:lnTo>
                    <a:pt x="0" y="52197"/>
                  </a:lnTo>
                  <a:lnTo>
                    <a:pt x="0" y="0"/>
                  </a:lnTo>
                  <a:lnTo>
                    <a:pt x="306716" y="177451"/>
                  </a:lnTo>
                  <a:lnTo>
                    <a:pt x="306716" y="229648"/>
                  </a:lnTo>
                  <a:close/>
                </a:path>
              </a:pathLst>
            </a:custGeom>
            <a:solidFill>
              <a:srgbClr val="FF865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2458;p37"/>
            <p:cNvSpPr/>
            <p:nvPr/>
          </p:nvSpPr>
          <p:spPr>
            <a:xfrm>
              <a:off x="5477912" y="2918929"/>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2459;p37"/>
            <p:cNvSpPr/>
            <p:nvPr/>
          </p:nvSpPr>
          <p:spPr>
            <a:xfrm>
              <a:off x="5649377" y="3018085"/>
              <a:ext cx="487115" cy="334137"/>
            </a:xfrm>
            <a:custGeom>
              <a:avLst/>
              <a:gdLst/>
              <a:ahLst/>
              <a:cxnLst/>
              <a:rect l="l" t="t" r="r" b="b"/>
              <a:pathLst>
                <a:path w="487115" h="334137" extrusionOk="0">
                  <a:moveTo>
                    <a:pt x="487115" y="334137"/>
                  </a:moveTo>
                  <a:lnTo>
                    <a:pt x="0" y="52197"/>
                  </a:lnTo>
                  <a:lnTo>
                    <a:pt x="0" y="0"/>
                  </a:lnTo>
                  <a:lnTo>
                    <a:pt x="487115" y="281940"/>
                  </a:lnTo>
                  <a:lnTo>
                    <a:pt x="487115" y="334137"/>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2460;p37"/>
            <p:cNvSpPr/>
            <p:nvPr/>
          </p:nvSpPr>
          <p:spPr>
            <a:xfrm>
              <a:off x="5477912" y="2668422"/>
              <a:ext cx="144376" cy="135731"/>
            </a:xfrm>
            <a:custGeom>
              <a:avLst/>
              <a:gdLst/>
              <a:ahLst/>
              <a:cxnLst/>
              <a:rect l="l" t="t" r="r" b="b"/>
              <a:pathLst>
                <a:path w="144376" h="135731" extrusionOk="0">
                  <a:moveTo>
                    <a:pt x="144376" y="135731"/>
                  </a:moveTo>
                  <a:lnTo>
                    <a:pt x="0" y="52197"/>
                  </a:lnTo>
                  <a:lnTo>
                    <a:pt x="0" y="0"/>
                  </a:lnTo>
                  <a:lnTo>
                    <a:pt x="144376" y="83534"/>
                  </a:lnTo>
                  <a:lnTo>
                    <a:pt x="144376" y="1357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2461;p37"/>
            <p:cNvSpPr/>
            <p:nvPr/>
          </p:nvSpPr>
          <p:spPr>
            <a:xfrm>
              <a:off x="5649377" y="2767577"/>
              <a:ext cx="613432" cy="407193"/>
            </a:xfrm>
            <a:custGeom>
              <a:avLst/>
              <a:gdLst/>
              <a:ahLst/>
              <a:cxnLst/>
              <a:rect l="l" t="t" r="r" b="b"/>
              <a:pathLst>
                <a:path w="613432" h="407193" extrusionOk="0">
                  <a:moveTo>
                    <a:pt x="613433" y="407194"/>
                  </a:moveTo>
                  <a:lnTo>
                    <a:pt x="0" y="52197"/>
                  </a:lnTo>
                  <a:lnTo>
                    <a:pt x="0" y="0"/>
                  </a:lnTo>
                  <a:lnTo>
                    <a:pt x="613433" y="354902"/>
                  </a:lnTo>
                  <a:lnTo>
                    <a:pt x="613433" y="407194"/>
                  </a:lnTo>
                  <a:close/>
                </a:path>
              </a:pathLst>
            </a:custGeom>
            <a:solidFill>
              <a:srgbClr val="4D3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2462;p37"/>
            <p:cNvSpPr/>
            <p:nvPr/>
          </p:nvSpPr>
          <p:spPr>
            <a:xfrm>
              <a:off x="1926580" y="1674106"/>
              <a:ext cx="1230952" cy="1017480"/>
            </a:xfrm>
            <a:custGeom>
              <a:avLst/>
              <a:gdLst/>
              <a:ahLst/>
              <a:cxnLst/>
              <a:rect l="l" t="t" r="r" b="b"/>
              <a:pathLst>
                <a:path w="1230952" h="1017480" extrusionOk="0">
                  <a:moveTo>
                    <a:pt x="342929" y="947072"/>
                  </a:moveTo>
                  <a:lnTo>
                    <a:pt x="256246" y="902495"/>
                  </a:lnTo>
                  <a:lnTo>
                    <a:pt x="74612" y="1007270"/>
                  </a:lnTo>
                  <a:cubicBezTo>
                    <a:pt x="33457" y="1031082"/>
                    <a:pt x="0" y="1011842"/>
                    <a:pt x="0" y="964122"/>
                  </a:cubicBezTo>
                  <a:lnTo>
                    <a:pt x="0" y="765811"/>
                  </a:lnTo>
                  <a:cubicBezTo>
                    <a:pt x="2848" y="713186"/>
                    <a:pt x="30561" y="665065"/>
                    <a:pt x="74612" y="636271"/>
                  </a:cubicBezTo>
                  <a:lnTo>
                    <a:pt x="1156341" y="10193"/>
                  </a:lnTo>
                  <a:cubicBezTo>
                    <a:pt x="1197496" y="-13620"/>
                    <a:pt x="1230953" y="5716"/>
                    <a:pt x="1230953" y="53341"/>
                  </a:cubicBezTo>
                  <a:lnTo>
                    <a:pt x="1230953" y="252318"/>
                  </a:lnTo>
                  <a:cubicBezTo>
                    <a:pt x="1228101" y="304944"/>
                    <a:pt x="1200395" y="353064"/>
                    <a:pt x="1156341" y="381859"/>
                  </a:cubicBezTo>
                  <a:lnTo>
                    <a:pt x="429042" y="802292"/>
                  </a:lnTo>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2463;p37"/>
            <p:cNvSpPr/>
            <p:nvPr/>
          </p:nvSpPr>
          <p:spPr>
            <a:xfrm>
              <a:off x="3112195" y="1676584"/>
              <a:ext cx="59119" cy="52197"/>
            </a:xfrm>
            <a:custGeom>
              <a:avLst/>
              <a:gdLst/>
              <a:ahLst/>
              <a:cxnLst/>
              <a:rect l="l" t="t" r="r" b="b"/>
              <a:pathLst>
                <a:path w="59119" h="52197" extrusionOk="0">
                  <a:moveTo>
                    <a:pt x="18249" y="0"/>
                  </a:moveTo>
                  <a:lnTo>
                    <a:pt x="59119" y="16574"/>
                  </a:lnTo>
                  <a:lnTo>
                    <a:pt x="24522" y="52197"/>
                  </a:lnTo>
                  <a:lnTo>
                    <a:pt x="0" y="12859"/>
                  </a:lnTo>
                  <a:lnTo>
                    <a:pt x="18249"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2464;p37"/>
            <p:cNvSpPr/>
            <p:nvPr/>
          </p:nvSpPr>
          <p:spPr>
            <a:xfrm>
              <a:off x="2269509" y="2593746"/>
              <a:ext cx="43151" cy="44767"/>
            </a:xfrm>
            <a:custGeom>
              <a:avLst/>
              <a:gdLst/>
              <a:ahLst/>
              <a:cxnLst/>
              <a:rect l="l" t="t" r="r" b="b"/>
              <a:pathLst>
                <a:path w="43151" h="44767" extrusionOk="0">
                  <a:moveTo>
                    <a:pt x="0" y="27432"/>
                  </a:moveTo>
                  <a:lnTo>
                    <a:pt x="43056" y="44767"/>
                  </a:lnTo>
                  <a:lnTo>
                    <a:pt x="43151" y="7620"/>
                  </a:lnTo>
                  <a:lnTo>
                    <a:pt x="5038" y="0"/>
                  </a:lnTo>
                  <a:lnTo>
                    <a:pt x="0" y="2743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2465;p37"/>
            <p:cNvSpPr/>
            <p:nvPr/>
          </p:nvSpPr>
          <p:spPr>
            <a:xfrm>
              <a:off x="1950116" y="2650325"/>
              <a:ext cx="58584" cy="57547"/>
            </a:xfrm>
            <a:custGeom>
              <a:avLst/>
              <a:gdLst/>
              <a:ahLst/>
              <a:cxnLst/>
              <a:rect l="l" t="t" r="r" b="b"/>
              <a:pathLst>
                <a:path w="58584" h="57547" extrusionOk="0">
                  <a:moveTo>
                    <a:pt x="48415" y="57150"/>
                  </a:moveTo>
                  <a:cubicBezTo>
                    <a:pt x="50030" y="60579"/>
                    <a:pt x="1747" y="40767"/>
                    <a:pt x="36" y="38100"/>
                  </a:cubicBezTo>
                  <a:cubicBezTo>
                    <a:pt x="-1675" y="35433"/>
                    <a:pt x="58585" y="0"/>
                    <a:pt x="5858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2466;p37"/>
            <p:cNvSpPr/>
            <p:nvPr/>
          </p:nvSpPr>
          <p:spPr>
            <a:xfrm>
              <a:off x="1969256" y="1691533"/>
              <a:ext cx="1231332" cy="1017436"/>
            </a:xfrm>
            <a:custGeom>
              <a:avLst/>
              <a:gdLst/>
              <a:ahLst/>
              <a:cxnLst/>
              <a:rect l="l" t="t" r="r" b="b"/>
              <a:pathLst>
                <a:path w="1231332" h="1017436" extrusionOk="0">
                  <a:moveTo>
                    <a:pt x="429422" y="802106"/>
                  </a:moveTo>
                  <a:lnTo>
                    <a:pt x="1156721" y="381386"/>
                  </a:lnTo>
                  <a:cubicBezTo>
                    <a:pt x="1200737" y="352554"/>
                    <a:pt x="1228443" y="304462"/>
                    <a:pt x="1231333" y="251846"/>
                  </a:cubicBezTo>
                  <a:lnTo>
                    <a:pt x="1231333" y="53250"/>
                  </a:lnTo>
                  <a:cubicBezTo>
                    <a:pt x="1231333" y="5625"/>
                    <a:pt x="1197876" y="-13425"/>
                    <a:pt x="1156721" y="10007"/>
                  </a:cubicBezTo>
                  <a:lnTo>
                    <a:pt x="74612" y="636085"/>
                  </a:lnTo>
                  <a:cubicBezTo>
                    <a:pt x="30584" y="664898"/>
                    <a:pt x="2878" y="713009"/>
                    <a:pt x="0" y="765625"/>
                  </a:cubicBezTo>
                  <a:lnTo>
                    <a:pt x="0" y="964221"/>
                  </a:lnTo>
                  <a:cubicBezTo>
                    <a:pt x="0" y="1011846"/>
                    <a:pt x="33457" y="1030896"/>
                    <a:pt x="74612" y="1007369"/>
                  </a:cubicBezTo>
                  <a:lnTo>
                    <a:pt x="256246" y="902594"/>
                  </a:lnTo>
                  <a:lnTo>
                    <a:pt x="343309" y="94726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2467;p37"/>
            <p:cNvSpPr/>
            <p:nvPr/>
          </p:nvSpPr>
          <p:spPr>
            <a:xfrm>
              <a:off x="2066299" y="1805171"/>
              <a:ext cx="1037246" cy="669226"/>
            </a:xfrm>
            <a:custGeom>
              <a:avLst/>
              <a:gdLst/>
              <a:ahLst/>
              <a:cxnLst/>
              <a:rect l="l" t="t" r="r" b="b"/>
              <a:pathLst>
                <a:path w="1037246" h="669226" extrusionOk="0">
                  <a:moveTo>
                    <a:pt x="1037247" y="69152"/>
                  </a:moveTo>
                  <a:lnTo>
                    <a:pt x="0" y="669227"/>
                  </a:lnTo>
                  <a:lnTo>
                    <a:pt x="0" y="600170"/>
                  </a:lnTo>
                  <a:lnTo>
                    <a:pt x="1037247" y="0"/>
                  </a:lnTo>
                  <a:lnTo>
                    <a:pt x="1037247" y="6915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2468;p37"/>
            <p:cNvSpPr/>
            <p:nvPr/>
          </p:nvSpPr>
          <p:spPr>
            <a:xfrm>
              <a:off x="2066299" y="2133308"/>
              <a:ext cx="679110" cy="462057"/>
            </a:xfrm>
            <a:custGeom>
              <a:avLst/>
              <a:gdLst/>
              <a:ahLst/>
              <a:cxnLst/>
              <a:rect l="l" t="t" r="r" b="b"/>
              <a:pathLst>
                <a:path w="679110" h="462057" extrusionOk="0">
                  <a:moveTo>
                    <a:pt x="679110" y="69151"/>
                  </a:moveTo>
                  <a:lnTo>
                    <a:pt x="0" y="462058"/>
                  </a:lnTo>
                  <a:lnTo>
                    <a:pt x="0" y="392906"/>
                  </a:lnTo>
                  <a:lnTo>
                    <a:pt x="679110" y="0"/>
                  </a:lnTo>
                  <a:lnTo>
                    <a:pt x="679110" y="6915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56" name="Google Shape;2469;p37"/>
            <p:cNvGrpSpPr/>
            <p:nvPr/>
          </p:nvGrpSpPr>
          <p:grpSpPr>
            <a:xfrm>
              <a:off x="4146745" y="1006881"/>
              <a:ext cx="330894" cy="250785"/>
              <a:chOff x="6621095" y="1452181"/>
              <a:chExt cx="330894" cy="250785"/>
            </a:xfrm>
          </p:grpSpPr>
          <p:sp>
            <p:nvSpPr>
              <p:cNvPr id="159" name="Google Shape;2470;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2471;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2472;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2473;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2474;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57" name="Google Shape;2475;p37"/>
            <p:cNvSpPr/>
            <p:nvPr/>
          </p:nvSpPr>
          <p:spPr>
            <a:xfrm>
              <a:off x="4444588" y="826743"/>
              <a:ext cx="153590" cy="431871"/>
            </a:xfrm>
            <a:custGeom>
              <a:avLst/>
              <a:gdLst/>
              <a:ahLst/>
              <a:cxnLst/>
              <a:rect l="l" t="t" r="r" b="b"/>
              <a:pathLst>
                <a:path w="153590" h="431871" extrusionOk="0">
                  <a:moveTo>
                    <a:pt x="11570" y="362351"/>
                  </a:moveTo>
                  <a:cubicBezTo>
                    <a:pt x="19754" y="356891"/>
                    <a:pt x="28299" y="351990"/>
                    <a:pt x="37138" y="347682"/>
                  </a:cubicBezTo>
                  <a:cubicBezTo>
                    <a:pt x="45379" y="345048"/>
                    <a:pt x="52878" y="340475"/>
                    <a:pt x="58999" y="334347"/>
                  </a:cubicBezTo>
                  <a:cubicBezTo>
                    <a:pt x="66983" y="326537"/>
                    <a:pt x="80099" y="296819"/>
                    <a:pt x="89509" y="267672"/>
                  </a:cubicBezTo>
                  <a:cubicBezTo>
                    <a:pt x="98871" y="234986"/>
                    <a:pt x="102568" y="200933"/>
                    <a:pt x="100439" y="166993"/>
                  </a:cubicBezTo>
                  <a:cubicBezTo>
                    <a:pt x="96542" y="126321"/>
                    <a:pt x="81905" y="69457"/>
                    <a:pt x="78198" y="46121"/>
                  </a:cubicBezTo>
                  <a:cubicBezTo>
                    <a:pt x="74491" y="22785"/>
                    <a:pt x="82000" y="13355"/>
                    <a:pt x="92930" y="4782"/>
                  </a:cubicBezTo>
                  <a:cubicBezTo>
                    <a:pt x="105667" y="-5314"/>
                    <a:pt x="123250" y="-837"/>
                    <a:pt x="132660" y="31929"/>
                  </a:cubicBezTo>
                  <a:cubicBezTo>
                    <a:pt x="144779" y="77261"/>
                    <a:pt x="151793" y="123811"/>
                    <a:pt x="153570" y="170708"/>
                  </a:cubicBezTo>
                  <a:cubicBezTo>
                    <a:pt x="153960" y="205545"/>
                    <a:pt x="148599" y="240208"/>
                    <a:pt x="137698" y="273292"/>
                  </a:cubicBezTo>
                  <a:cubicBezTo>
                    <a:pt x="128012" y="301634"/>
                    <a:pt x="114924" y="328691"/>
                    <a:pt x="98728" y="353874"/>
                  </a:cubicBezTo>
                  <a:cubicBezTo>
                    <a:pt x="94261" y="361398"/>
                    <a:pt x="92740" y="368161"/>
                    <a:pt x="85897" y="383592"/>
                  </a:cubicBezTo>
                  <a:cubicBezTo>
                    <a:pt x="79329" y="399096"/>
                    <a:pt x="69083" y="412763"/>
                    <a:pt x="56052" y="423406"/>
                  </a:cubicBezTo>
                  <a:cubicBezTo>
                    <a:pt x="44647" y="431598"/>
                    <a:pt x="39229" y="432931"/>
                    <a:pt x="36473" y="431217"/>
                  </a:cubicBezTo>
                  <a:cubicBezTo>
                    <a:pt x="33716" y="429502"/>
                    <a:pt x="33811" y="425597"/>
                    <a:pt x="38659" y="421692"/>
                  </a:cubicBezTo>
                  <a:cubicBezTo>
                    <a:pt x="46747" y="415317"/>
                    <a:pt x="53638" y="407542"/>
                    <a:pt x="58999" y="398736"/>
                  </a:cubicBezTo>
                  <a:cubicBezTo>
                    <a:pt x="58999" y="398736"/>
                    <a:pt x="49019" y="408833"/>
                    <a:pt x="42461" y="414357"/>
                  </a:cubicBezTo>
                  <a:cubicBezTo>
                    <a:pt x="36691" y="419245"/>
                    <a:pt x="30295" y="423344"/>
                    <a:pt x="23451" y="426549"/>
                  </a:cubicBezTo>
                  <a:cubicBezTo>
                    <a:pt x="16798" y="429502"/>
                    <a:pt x="7483" y="423787"/>
                    <a:pt x="12236" y="419310"/>
                  </a:cubicBezTo>
                  <a:cubicBezTo>
                    <a:pt x="16988" y="414834"/>
                    <a:pt x="21740" y="412548"/>
                    <a:pt x="31245" y="404261"/>
                  </a:cubicBezTo>
                  <a:cubicBezTo>
                    <a:pt x="36359" y="399914"/>
                    <a:pt x="40921" y="394956"/>
                    <a:pt x="44837" y="389497"/>
                  </a:cubicBezTo>
                  <a:cubicBezTo>
                    <a:pt x="38146" y="394658"/>
                    <a:pt x="31064" y="399276"/>
                    <a:pt x="23641" y="403308"/>
                  </a:cubicBezTo>
                  <a:cubicBezTo>
                    <a:pt x="17910" y="406783"/>
                    <a:pt x="11333" y="408597"/>
                    <a:pt x="4632" y="408547"/>
                  </a:cubicBezTo>
                  <a:cubicBezTo>
                    <a:pt x="1115" y="408547"/>
                    <a:pt x="-3162" y="403404"/>
                    <a:pt x="3491" y="399022"/>
                  </a:cubicBezTo>
                  <a:cubicBezTo>
                    <a:pt x="12635" y="394058"/>
                    <a:pt x="21161" y="388014"/>
                    <a:pt x="28869" y="381020"/>
                  </a:cubicBezTo>
                  <a:cubicBezTo>
                    <a:pt x="36187" y="373781"/>
                    <a:pt x="40275" y="367590"/>
                    <a:pt x="38374" y="367494"/>
                  </a:cubicBezTo>
                  <a:cubicBezTo>
                    <a:pt x="36473" y="367399"/>
                    <a:pt x="32290" y="371876"/>
                    <a:pt x="23736" y="374638"/>
                  </a:cubicBezTo>
                  <a:cubicBezTo>
                    <a:pt x="15182" y="377400"/>
                    <a:pt x="5963" y="374638"/>
                    <a:pt x="4727" y="370161"/>
                  </a:cubicBezTo>
                  <a:cubicBezTo>
                    <a:pt x="3491" y="365685"/>
                    <a:pt x="3586" y="366256"/>
                    <a:pt x="11570" y="36235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2476;p37"/>
            <p:cNvSpPr/>
            <p:nvPr/>
          </p:nvSpPr>
          <p:spPr>
            <a:xfrm>
              <a:off x="4515562" y="822838"/>
              <a:ext cx="88583" cy="120566"/>
            </a:xfrm>
            <a:custGeom>
              <a:avLst/>
              <a:gdLst/>
              <a:ahLst/>
              <a:cxnLst/>
              <a:rect l="l" t="t" r="r" b="b"/>
              <a:pathLst>
                <a:path w="88583" h="120566" extrusionOk="0">
                  <a:moveTo>
                    <a:pt x="88584" y="96127"/>
                  </a:moveTo>
                  <a:cubicBezTo>
                    <a:pt x="88584" y="96127"/>
                    <a:pt x="56458" y="128131"/>
                    <a:pt x="18534" y="118892"/>
                  </a:cubicBezTo>
                  <a:cubicBezTo>
                    <a:pt x="13117" y="115177"/>
                    <a:pt x="0" y="40406"/>
                    <a:pt x="0" y="40406"/>
                  </a:cubicBezTo>
                  <a:cubicBezTo>
                    <a:pt x="0" y="40406"/>
                    <a:pt x="0" y="-1028"/>
                    <a:pt x="31746" y="20"/>
                  </a:cubicBezTo>
                  <a:cubicBezTo>
                    <a:pt x="63491" y="1067"/>
                    <a:pt x="88584" y="96127"/>
                    <a:pt x="88584" y="961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77" name="Text Placeholder 1"/>
          <p:cNvSpPr>
            <a:spLocks noGrp="1"/>
          </p:cNvSpPr>
          <p:nvPr>
            <p:ph type="body" sz="quarter" idx="10"/>
          </p:nvPr>
        </p:nvSpPr>
        <p:spPr>
          <a:xfrm>
            <a:off x="2295306" y="284367"/>
            <a:ext cx="4163038" cy="617263"/>
          </a:xfrm>
          <a:solidFill>
            <a:srgbClr val="FFC000">
              <a:alpha val="47059"/>
            </a:srgbClr>
          </a:solidFill>
        </p:spPr>
        <p:txBody>
          <a:bodyPr/>
          <a:lstStyle/>
          <a:p>
            <a:r>
              <a:rPr lang="es-MX" sz="16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¿EL MACHINE </a:t>
            </a:r>
            <a:r>
              <a:rPr lang="es-MX" sz="16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LEARNING </a:t>
            </a:r>
            <a:r>
              <a:rPr lang="es-MX" sz="16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PODRÍA </a:t>
            </a:r>
          </a:p>
          <a:p>
            <a:r>
              <a:rPr lang="es-MX" sz="16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AYUDAR </a:t>
            </a:r>
            <a:r>
              <a:rPr lang="es-MX" sz="16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 RESOLVER EL </a:t>
            </a:r>
            <a:r>
              <a:rPr lang="es-MX" sz="1600" b="1" dirty="0" smtClean="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PROBLEMA ?</a:t>
            </a:r>
            <a:endParaRPr lang="ko-KR" altLang="en-US" sz="16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101234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p:cNvSpPr/>
          <p:nvPr/>
        </p:nvSpPr>
        <p:spPr>
          <a:xfrm>
            <a:off x="119682" y="1001953"/>
            <a:ext cx="2728535" cy="2615617"/>
          </a:xfrm>
          <a:prstGeom prst="ellipse">
            <a:avLst/>
          </a:prstGeom>
          <a:solidFill>
            <a:srgbClr val="0D0D0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grpSp>
        <p:nvGrpSpPr>
          <p:cNvPr id="12" name="Group 11"/>
          <p:cNvGrpSpPr/>
          <p:nvPr/>
        </p:nvGrpSpPr>
        <p:grpSpPr>
          <a:xfrm>
            <a:off x="3370754" y="1175997"/>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40" y="1383471"/>
              <a:ext cx="4428491" cy="576064"/>
              <a:chOff x="4572001" y="1743934"/>
              <a:chExt cx="4428491"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1" y="1923938"/>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686854"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3"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47" name="TextBox 46"/>
          <p:cNvSpPr txBox="1"/>
          <p:nvPr/>
        </p:nvSpPr>
        <p:spPr>
          <a:xfrm>
            <a:off x="4238211" y="2362277"/>
            <a:ext cx="3716924" cy="276999"/>
          </a:xfrm>
          <a:prstGeom prst="rect">
            <a:avLst/>
          </a:prstGeom>
          <a:noFill/>
        </p:spPr>
        <p:txBody>
          <a:bodyPr wrap="square" rtlCol="0">
            <a:spAutoFit/>
          </a:bodyPr>
          <a:lstStyle/>
          <a:p>
            <a:r>
              <a:rPr lang="es-MX" sz="1200" b="1" u="sng" dirty="0" smtClean="0">
                <a:latin typeface="Bahnschrift Light SemiCondensed" panose="020B0502040204020203" pitchFamily="34" charset="0"/>
              </a:rPr>
              <a:t>Utilizar</a:t>
            </a:r>
            <a:r>
              <a:rPr lang="es-MX" sz="1200" dirty="0" smtClean="0">
                <a:latin typeface="Bahnschrift Light SemiCondensed" panose="020B0502040204020203" pitchFamily="34" charset="0"/>
              </a:rPr>
              <a:t> </a:t>
            </a:r>
            <a:r>
              <a:rPr lang="es-MX" sz="1200" dirty="0">
                <a:latin typeface="Bahnschrift Light SemiCondensed" panose="020B0502040204020203" pitchFamily="34" charset="0"/>
              </a:rPr>
              <a:t>datos de noticias sobre un determinado </a:t>
            </a:r>
            <a:r>
              <a:rPr lang="es-MX" sz="1200" dirty="0" smtClean="0">
                <a:latin typeface="Bahnschrift Light SemiCondensed" panose="020B0502040204020203" pitchFamily="34" charset="0"/>
              </a:rPr>
              <a:t>tema. </a:t>
            </a:r>
          </a:p>
        </p:txBody>
      </p:sp>
      <p:sp>
        <p:nvSpPr>
          <p:cNvPr id="51" name="TextBox 50"/>
          <p:cNvSpPr txBox="1"/>
          <p:nvPr/>
        </p:nvSpPr>
        <p:spPr>
          <a:xfrm>
            <a:off x="4486855" y="1314450"/>
            <a:ext cx="3935268" cy="830997"/>
          </a:xfrm>
          <a:prstGeom prst="rect">
            <a:avLst/>
          </a:prstGeom>
          <a:noFill/>
        </p:spPr>
        <p:txBody>
          <a:bodyPr wrap="square" rtlCol="0">
            <a:spAutoFit/>
          </a:bodyPr>
          <a:lstStyle/>
          <a:p>
            <a:r>
              <a:rPr lang="es-MX" sz="1200" b="1" u="sng" dirty="0">
                <a:latin typeface="Bahnschrift Light SemiCondensed" panose="020B0502040204020203" pitchFamily="34" charset="0"/>
              </a:rPr>
              <a:t>D</a:t>
            </a:r>
            <a:r>
              <a:rPr lang="es-MX" sz="1200" b="1" u="sng" dirty="0" smtClean="0">
                <a:latin typeface="Bahnschrift Light SemiCondensed" panose="020B0502040204020203" pitchFamily="34" charset="0"/>
              </a:rPr>
              <a:t>ar</a:t>
            </a:r>
            <a:r>
              <a:rPr lang="es-MX" sz="1200" u="sng" dirty="0" smtClean="0">
                <a:latin typeface="Bahnschrift Light SemiCondensed" panose="020B0502040204020203" pitchFamily="34" charset="0"/>
              </a:rPr>
              <a:t> </a:t>
            </a:r>
            <a:r>
              <a:rPr lang="es-MX" sz="1200" u="sng" dirty="0">
                <a:latin typeface="Bahnschrift Light SemiCondensed" panose="020B0502040204020203" pitchFamily="34" charset="0"/>
              </a:rPr>
              <a:t>una predicción donde una persona pueda obtener la probabilidad de si una noticia es verdadera o falsa</a:t>
            </a:r>
            <a:r>
              <a:rPr lang="es-MX" sz="1200" u="sng" dirty="0" smtClean="0">
                <a:latin typeface="Bahnschrift Light SemiCondensed" panose="020B0502040204020203" pitchFamily="34" charset="0"/>
              </a:rPr>
              <a:t>.</a:t>
            </a:r>
          </a:p>
          <a:p>
            <a:r>
              <a:rPr lang="es-MX" sz="1200" dirty="0" smtClean="0">
                <a:latin typeface="Bahnschrift Light SemiCondensed" panose="020B0502040204020203" pitchFamily="34" charset="0"/>
              </a:rPr>
              <a:t>Para esto implementaremos modelos de Machine Learning</a:t>
            </a:r>
            <a:r>
              <a:rPr lang="es-MX" sz="1200" dirty="0">
                <a:latin typeface="Bahnschrift Light SemiCondensed" panose="020B0502040204020203" pitchFamily="34" charset="0"/>
              </a:rPr>
              <a:t>.</a:t>
            </a:r>
            <a:r>
              <a:rPr lang="es-MX" sz="1200" dirty="0" smtClean="0">
                <a:latin typeface="Bahnschrift Light SemiCondensed" panose="020B0502040204020203" pitchFamily="34" charset="0"/>
              </a:rPr>
              <a:t> </a:t>
            </a:r>
            <a:endParaRPr lang="es-MX" sz="1200" dirty="0">
              <a:latin typeface="Bahnschrift Light SemiCondensed" panose="020B0502040204020203" pitchFamily="34" charset="0"/>
            </a:endParaRPr>
          </a:p>
          <a:p>
            <a:endParaRPr lang="ko-KR" altLang="en-US" sz="1200" b="1" dirty="0">
              <a:solidFill>
                <a:schemeClr val="tx1">
                  <a:lumMod val="75000"/>
                  <a:lumOff val="25000"/>
                </a:schemeClr>
              </a:solidFill>
              <a:cs typeface="Arial" pitchFamily="34" charset="0"/>
            </a:endParaRPr>
          </a:p>
        </p:txBody>
      </p:sp>
      <p:grpSp>
        <p:nvGrpSpPr>
          <p:cNvPr id="55" name="Group 54"/>
          <p:cNvGrpSpPr/>
          <p:nvPr/>
        </p:nvGrpSpPr>
        <p:grpSpPr>
          <a:xfrm>
            <a:off x="3673864" y="3237918"/>
            <a:ext cx="4776838" cy="1360909"/>
            <a:chOff x="4667944" y="484227"/>
            <a:chExt cx="4776838" cy="1360909"/>
          </a:xfrm>
        </p:grpSpPr>
        <p:sp>
          <p:nvSpPr>
            <p:cNvPr id="56" name="TextBox 55"/>
            <p:cNvSpPr txBox="1"/>
            <p:nvPr/>
          </p:nvSpPr>
          <p:spPr>
            <a:xfrm>
              <a:off x="4922019" y="484227"/>
              <a:ext cx="4522763" cy="461665"/>
            </a:xfrm>
            <a:prstGeom prst="rect">
              <a:avLst/>
            </a:prstGeom>
            <a:noFill/>
          </p:spPr>
          <p:txBody>
            <a:bodyPr wrap="square" rtlCol="0">
              <a:spAutoFit/>
            </a:bodyPr>
            <a:lstStyle/>
            <a:p>
              <a:r>
                <a:rPr lang="es-MX" sz="1200" dirty="0">
                  <a:latin typeface="Bahnschrift Light SemiCondensed" panose="020B0502040204020203" pitchFamily="34" charset="0"/>
                </a:rPr>
                <a:t>Decir que resuelve el problema sería esperar mucho pero podría ofrecer una ayuda a la momento de </a:t>
              </a:r>
              <a:r>
                <a:rPr lang="es-MX" sz="1200" b="1" u="sng" dirty="0">
                  <a:latin typeface="Bahnschrift Light SemiCondensed" panose="020B0502040204020203" pitchFamily="34" charset="0"/>
                </a:rPr>
                <a:t>comprobar</a:t>
              </a:r>
              <a:r>
                <a:rPr lang="es-MX" sz="1200" dirty="0">
                  <a:latin typeface="Bahnschrift Light SemiCondensed" panose="020B0502040204020203" pitchFamily="34" charset="0"/>
                </a:rPr>
                <a:t> la información.</a:t>
              </a:r>
              <a:endParaRPr lang="ko-KR" altLang="en-US" sz="1200" dirty="0">
                <a:latin typeface="Bahnschrift Light SemiCondensed" panose="020B0502040204020203" pitchFamily="34" charset="0"/>
              </a:endParaRPr>
            </a:p>
          </p:txBody>
        </p:sp>
        <p:sp>
          <p:nvSpPr>
            <p:cNvPr id="57" name="TextBox 56"/>
            <p:cNvSpPr txBox="1"/>
            <p:nvPr/>
          </p:nvSpPr>
          <p:spPr>
            <a:xfrm>
              <a:off x="4667944" y="1383471"/>
              <a:ext cx="3716924" cy="461665"/>
            </a:xfrm>
            <a:prstGeom prst="rect">
              <a:avLst/>
            </a:prstGeom>
            <a:noFill/>
          </p:spPr>
          <p:txBody>
            <a:bodyPr wrap="square" rtlCol="0">
              <a:spAutoFit/>
            </a:bodyPr>
            <a:lstStyle/>
            <a:p>
              <a:r>
                <a:rPr lang="es-MX" sz="1200" b="1" u="sng" dirty="0">
                  <a:latin typeface="Bahnschrift Light SemiCondensed" panose="020B0502040204020203" pitchFamily="34" charset="0"/>
                </a:rPr>
                <a:t>Evitar</a:t>
              </a:r>
              <a:r>
                <a:rPr lang="es-MX" sz="1200" dirty="0">
                  <a:latin typeface="Bahnschrift Light SemiCondensed" panose="020B0502040204020203" pitchFamily="34" charset="0"/>
                </a:rPr>
                <a:t> hacer suposiciones erróneas sobre la situación actual o un tema en particular</a:t>
              </a:r>
              <a:endParaRPr lang="ko-KR" altLang="en-US" sz="1200" b="1" dirty="0">
                <a:solidFill>
                  <a:schemeClr val="tx1">
                    <a:lumMod val="75000"/>
                    <a:lumOff val="25000"/>
                  </a:schemeClr>
                </a:solidFill>
                <a:latin typeface="Bahnschrift Light SemiCondensed" panose="020B0502040204020203" pitchFamily="34" charset="0"/>
                <a:cs typeface="Arial" pitchFamily="34" charset="0"/>
              </a:endParaRPr>
            </a:p>
          </p:txBody>
        </p:sp>
      </p:grpSp>
      <p:pic>
        <p:nvPicPr>
          <p:cNvPr id="4" name="Imagen 3"/>
          <p:cNvPicPr>
            <a:picLocks noChangeAspect="1"/>
          </p:cNvPicPr>
          <p:nvPr/>
        </p:nvPicPr>
        <p:blipFill>
          <a:blip r:embed="rId2"/>
          <a:stretch>
            <a:fillRect/>
          </a:stretch>
        </p:blipFill>
        <p:spPr>
          <a:xfrm>
            <a:off x="3551384" y="87787"/>
            <a:ext cx="3170195" cy="506012"/>
          </a:xfrm>
          <a:prstGeom prst="rect">
            <a:avLst/>
          </a:prstGeom>
        </p:spPr>
      </p:pic>
      <p:sp>
        <p:nvSpPr>
          <p:cNvPr id="6" name="CuadroTexto 5"/>
          <p:cNvSpPr txBox="1"/>
          <p:nvPr/>
        </p:nvSpPr>
        <p:spPr>
          <a:xfrm>
            <a:off x="3685509" y="518862"/>
            <a:ext cx="5472608" cy="461665"/>
          </a:xfrm>
          <a:prstGeom prst="rect">
            <a:avLst/>
          </a:prstGeom>
          <a:noFill/>
        </p:spPr>
        <p:txBody>
          <a:bodyPr wrap="square" rtlCol="0">
            <a:spAutoFit/>
          </a:bodyPr>
          <a:lstStyle/>
          <a:p>
            <a:r>
              <a:rPr lang="es-MX" sz="2400" b="1" dirty="0" smtClean="0">
                <a:solidFill>
                  <a:srgbClr val="FFC000"/>
                </a:solidFill>
                <a:latin typeface="Calibri Light" panose="020F0302020204030204" pitchFamily="34" charset="0"/>
                <a:cs typeface="Calibri Light" panose="020F0302020204030204" pitchFamily="34" charset="0"/>
              </a:rPr>
              <a:t>¿CUÁL ES LA IDEA DE NUESTRO PROYECTO?</a:t>
            </a:r>
            <a:endParaRPr lang="es-MX" sz="2400" b="1" dirty="0">
              <a:solidFill>
                <a:srgbClr val="FFC000"/>
              </a:solidFill>
              <a:latin typeface="Calibri Light" panose="020F0302020204030204" pitchFamily="34" charset="0"/>
              <a:cs typeface="Calibri Light" panose="020F0302020204030204" pitchFamily="34" charset="0"/>
            </a:endParaRPr>
          </a:p>
        </p:txBody>
      </p:sp>
      <p:grpSp>
        <p:nvGrpSpPr>
          <p:cNvPr id="160" name="Google Shape;408;p15"/>
          <p:cNvGrpSpPr/>
          <p:nvPr/>
        </p:nvGrpSpPr>
        <p:grpSpPr>
          <a:xfrm flipH="1">
            <a:off x="267048" y="831792"/>
            <a:ext cx="2555229" cy="2406126"/>
            <a:chOff x="2270525" y="117216"/>
            <a:chExt cx="4650765" cy="4762722"/>
          </a:xfrm>
        </p:grpSpPr>
        <p:sp>
          <p:nvSpPr>
            <p:cNvPr id="161"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2"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182" name="Google Shape;430;p15"/>
            <p:cNvGrpSpPr/>
            <p:nvPr/>
          </p:nvGrpSpPr>
          <p:grpSpPr>
            <a:xfrm>
              <a:off x="4031993" y="117216"/>
              <a:ext cx="2889297" cy="3901793"/>
              <a:chOff x="5533368" y="1047716"/>
              <a:chExt cx="2889297" cy="3901793"/>
            </a:xfrm>
          </p:grpSpPr>
          <p:sp>
            <p:nvSpPr>
              <p:cNvPr id="226"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3"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5"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83"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3"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4"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12" name="Google Shape;500;p15"/>
            <p:cNvGrpSpPr/>
            <p:nvPr/>
          </p:nvGrpSpPr>
          <p:grpSpPr>
            <a:xfrm flipH="1">
              <a:off x="2865273" y="3434801"/>
              <a:ext cx="598186" cy="1340314"/>
              <a:chOff x="4210728" y="4525714"/>
              <a:chExt cx="546438" cy="1224366"/>
            </a:xfrm>
          </p:grpSpPr>
          <p:sp>
            <p:nvSpPr>
              <p:cNvPr id="213"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1"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2"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095055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lum/>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4000" contrast="2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95" name="Rectangle 3"/>
          <p:cNvSpPr/>
          <p:nvPr/>
        </p:nvSpPr>
        <p:spPr>
          <a:xfrm>
            <a:off x="611560" y="267494"/>
            <a:ext cx="7992887" cy="4608512"/>
          </a:xfrm>
          <a:prstGeom prst="rect">
            <a:avLst/>
          </a:prstGeom>
          <a:solidFill>
            <a:schemeClr val="accent4">
              <a:lumMod val="50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Graphic 421">
            <a:extLst>
              <a:ext uri="{FF2B5EF4-FFF2-40B4-BE49-F238E27FC236}">
                <a16:creationId xmlns:a16="http://schemas.microsoft.com/office/drawing/2014/main" xmlns="" id="{930C0FE5-EBA7-4085-9348-7D37245CF211}"/>
              </a:ext>
            </a:extLst>
          </p:cNvPr>
          <p:cNvGrpSpPr/>
          <p:nvPr/>
        </p:nvGrpSpPr>
        <p:grpSpPr>
          <a:xfrm>
            <a:off x="3719463" y="1454057"/>
            <a:ext cx="1705074" cy="3351496"/>
            <a:chOff x="4351496" y="0"/>
            <a:chExt cx="3489008" cy="6858000"/>
          </a:xfrm>
          <a:solidFill>
            <a:schemeClr val="tx1"/>
          </a:solidFill>
        </p:grpSpPr>
        <p:sp>
          <p:nvSpPr>
            <p:cNvPr id="23" name="Freeform: Shape 22">
              <a:extLst>
                <a:ext uri="{FF2B5EF4-FFF2-40B4-BE49-F238E27FC236}">
                  <a16:creationId xmlns:a16="http://schemas.microsoft.com/office/drawing/2014/main" xmlns="" id="{78678AA3-F244-4022-8E22-53FDC585211A}"/>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sz="1350" dirty="0"/>
            </a:p>
          </p:txBody>
        </p:sp>
        <p:sp>
          <p:nvSpPr>
            <p:cNvPr id="24" name="Freeform: Shape 23">
              <a:extLst>
                <a:ext uri="{FF2B5EF4-FFF2-40B4-BE49-F238E27FC236}">
                  <a16:creationId xmlns:a16="http://schemas.microsoft.com/office/drawing/2014/main" xmlns="" id="{A800AA0A-34F0-47B9-9D0E-9254B35D260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sz="1350" dirty="0"/>
            </a:p>
          </p:txBody>
        </p:sp>
        <p:sp>
          <p:nvSpPr>
            <p:cNvPr id="25" name="Freeform: Shape 24">
              <a:extLst>
                <a:ext uri="{FF2B5EF4-FFF2-40B4-BE49-F238E27FC236}">
                  <a16:creationId xmlns:a16="http://schemas.microsoft.com/office/drawing/2014/main" xmlns="" id="{906CE2B7-ED4E-48BA-92D9-D64730B741C9}"/>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sz="1350" dirty="0"/>
            </a:p>
          </p:txBody>
        </p:sp>
        <p:sp>
          <p:nvSpPr>
            <p:cNvPr id="26" name="Freeform: Shape 25">
              <a:extLst>
                <a:ext uri="{FF2B5EF4-FFF2-40B4-BE49-F238E27FC236}">
                  <a16:creationId xmlns:a16="http://schemas.microsoft.com/office/drawing/2014/main" xmlns="" id="{F8CA4EAA-E423-4D83-B56B-2F763DD032DF}"/>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sz="1350" dirty="0"/>
            </a:p>
          </p:txBody>
        </p:sp>
        <p:sp>
          <p:nvSpPr>
            <p:cNvPr id="27" name="Freeform: Shape 26">
              <a:extLst>
                <a:ext uri="{FF2B5EF4-FFF2-40B4-BE49-F238E27FC236}">
                  <a16:creationId xmlns:a16="http://schemas.microsoft.com/office/drawing/2014/main" xmlns="" id="{E6EA5E29-9CBC-4AA4-BC3C-D28380FC2FBD}"/>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sz="1350" dirty="0"/>
            </a:p>
          </p:txBody>
        </p:sp>
        <p:sp>
          <p:nvSpPr>
            <p:cNvPr id="28" name="Freeform: Shape 27">
              <a:extLst>
                <a:ext uri="{FF2B5EF4-FFF2-40B4-BE49-F238E27FC236}">
                  <a16:creationId xmlns:a16="http://schemas.microsoft.com/office/drawing/2014/main" xmlns="" id="{269821D1-67FB-4CC7-808A-4DD7A1C84E08}"/>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sz="1350" dirty="0"/>
            </a:p>
          </p:txBody>
        </p:sp>
        <p:sp>
          <p:nvSpPr>
            <p:cNvPr id="29" name="Freeform: Shape 28">
              <a:extLst>
                <a:ext uri="{FF2B5EF4-FFF2-40B4-BE49-F238E27FC236}">
                  <a16:creationId xmlns:a16="http://schemas.microsoft.com/office/drawing/2014/main" xmlns="" id="{D0262897-0685-43D9-A2B4-3672D3812EB3}"/>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sz="1350" dirty="0"/>
            </a:p>
          </p:txBody>
        </p:sp>
        <p:sp>
          <p:nvSpPr>
            <p:cNvPr id="30" name="Freeform: Shape 29">
              <a:extLst>
                <a:ext uri="{FF2B5EF4-FFF2-40B4-BE49-F238E27FC236}">
                  <a16:creationId xmlns:a16="http://schemas.microsoft.com/office/drawing/2014/main" xmlns="" id="{57BED248-66DD-4054-BCD1-6B52F494FF11}"/>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sz="1350" dirty="0"/>
            </a:p>
          </p:txBody>
        </p:sp>
        <p:sp>
          <p:nvSpPr>
            <p:cNvPr id="31" name="Freeform: Shape 30">
              <a:extLst>
                <a:ext uri="{FF2B5EF4-FFF2-40B4-BE49-F238E27FC236}">
                  <a16:creationId xmlns:a16="http://schemas.microsoft.com/office/drawing/2014/main" xmlns="" id="{A996F310-DDF8-4362-A547-49E3C95FCFFB}"/>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32" name="Freeform: Shape 31">
              <a:extLst>
                <a:ext uri="{FF2B5EF4-FFF2-40B4-BE49-F238E27FC236}">
                  <a16:creationId xmlns:a16="http://schemas.microsoft.com/office/drawing/2014/main" xmlns="" id="{0C8679D5-35ED-492F-A940-C7FC8F83BB90}"/>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sz="1350" dirty="0"/>
            </a:p>
          </p:txBody>
        </p:sp>
        <p:sp>
          <p:nvSpPr>
            <p:cNvPr id="33" name="Freeform: Shape 32">
              <a:extLst>
                <a:ext uri="{FF2B5EF4-FFF2-40B4-BE49-F238E27FC236}">
                  <a16:creationId xmlns:a16="http://schemas.microsoft.com/office/drawing/2014/main" xmlns="" id="{A9AE02FB-4E02-45D0-B365-9AD223515B95}"/>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sz="1350" dirty="0"/>
            </a:p>
          </p:txBody>
        </p:sp>
        <p:sp>
          <p:nvSpPr>
            <p:cNvPr id="34" name="Freeform: Shape 33">
              <a:extLst>
                <a:ext uri="{FF2B5EF4-FFF2-40B4-BE49-F238E27FC236}">
                  <a16:creationId xmlns:a16="http://schemas.microsoft.com/office/drawing/2014/main" xmlns="" id="{40F4684D-47E0-4F3A-8F5D-A0F3CDEBD617}"/>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sz="1350" dirty="0"/>
            </a:p>
          </p:txBody>
        </p:sp>
        <p:sp>
          <p:nvSpPr>
            <p:cNvPr id="35" name="Freeform: Shape 34">
              <a:extLst>
                <a:ext uri="{FF2B5EF4-FFF2-40B4-BE49-F238E27FC236}">
                  <a16:creationId xmlns:a16="http://schemas.microsoft.com/office/drawing/2014/main" xmlns="" id="{DE4392DF-DF68-40BA-95CD-6F1827745EAA}"/>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sz="1350" dirty="0"/>
            </a:p>
          </p:txBody>
        </p:sp>
        <p:sp>
          <p:nvSpPr>
            <p:cNvPr id="36" name="Freeform: Shape 35">
              <a:extLst>
                <a:ext uri="{FF2B5EF4-FFF2-40B4-BE49-F238E27FC236}">
                  <a16:creationId xmlns:a16="http://schemas.microsoft.com/office/drawing/2014/main" xmlns="" id="{3FCCE48A-556B-4BFB-A035-84D12BA6B454}"/>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sz="1350" dirty="0"/>
            </a:p>
          </p:txBody>
        </p:sp>
        <p:sp>
          <p:nvSpPr>
            <p:cNvPr id="37" name="Freeform: Shape 36">
              <a:extLst>
                <a:ext uri="{FF2B5EF4-FFF2-40B4-BE49-F238E27FC236}">
                  <a16:creationId xmlns:a16="http://schemas.microsoft.com/office/drawing/2014/main" xmlns="" id="{5B8DD469-F67D-4334-98E4-D64E0145F37A}"/>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sz="1350" dirty="0"/>
            </a:p>
          </p:txBody>
        </p:sp>
        <p:sp>
          <p:nvSpPr>
            <p:cNvPr id="38" name="Freeform: Shape 37">
              <a:extLst>
                <a:ext uri="{FF2B5EF4-FFF2-40B4-BE49-F238E27FC236}">
                  <a16:creationId xmlns:a16="http://schemas.microsoft.com/office/drawing/2014/main" xmlns="" id="{BCF294F5-AE27-49C1-B722-0A39FA400A3C}"/>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sz="1350" dirty="0"/>
            </a:p>
          </p:txBody>
        </p:sp>
        <p:sp>
          <p:nvSpPr>
            <p:cNvPr id="39" name="Freeform: Shape 38">
              <a:extLst>
                <a:ext uri="{FF2B5EF4-FFF2-40B4-BE49-F238E27FC236}">
                  <a16:creationId xmlns:a16="http://schemas.microsoft.com/office/drawing/2014/main" xmlns="" id="{55954EC0-76B8-48D2-8569-5C1088C23845}"/>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sz="1350" dirty="0"/>
            </a:p>
          </p:txBody>
        </p:sp>
        <p:sp>
          <p:nvSpPr>
            <p:cNvPr id="40" name="Freeform: Shape 39">
              <a:extLst>
                <a:ext uri="{FF2B5EF4-FFF2-40B4-BE49-F238E27FC236}">
                  <a16:creationId xmlns:a16="http://schemas.microsoft.com/office/drawing/2014/main" xmlns="" id="{4F22AA80-CFFF-4CDD-9942-D23DBD37C2FA}"/>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sz="1350" dirty="0"/>
            </a:p>
          </p:txBody>
        </p:sp>
        <p:sp>
          <p:nvSpPr>
            <p:cNvPr id="41" name="Freeform: Shape 40">
              <a:extLst>
                <a:ext uri="{FF2B5EF4-FFF2-40B4-BE49-F238E27FC236}">
                  <a16:creationId xmlns:a16="http://schemas.microsoft.com/office/drawing/2014/main" xmlns="" id="{D93F14CE-3475-4CC9-BB39-BC06CCDF9950}"/>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sz="1350" dirty="0"/>
            </a:p>
          </p:txBody>
        </p:sp>
        <p:sp>
          <p:nvSpPr>
            <p:cNvPr id="42" name="Freeform: Shape 41">
              <a:extLst>
                <a:ext uri="{FF2B5EF4-FFF2-40B4-BE49-F238E27FC236}">
                  <a16:creationId xmlns:a16="http://schemas.microsoft.com/office/drawing/2014/main" xmlns="" id="{7A725F08-B0E4-4D5A-926B-205AFA964E14}"/>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sz="1350" dirty="0"/>
            </a:p>
          </p:txBody>
        </p:sp>
        <p:sp>
          <p:nvSpPr>
            <p:cNvPr id="43" name="Freeform: Shape 42">
              <a:extLst>
                <a:ext uri="{FF2B5EF4-FFF2-40B4-BE49-F238E27FC236}">
                  <a16:creationId xmlns:a16="http://schemas.microsoft.com/office/drawing/2014/main" xmlns="" id="{4189E0C6-A54A-4FAC-9987-092C52286B04}"/>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sz="1350" dirty="0"/>
            </a:p>
          </p:txBody>
        </p:sp>
        <p:sp>
          <p:nvSpPr>
            <p:cNvPr id="44" name="Freeform: Shape 43">
              <a:extLst>
                <a:ext uri="{FF2B5EF4-FFF2-40B4-BE49-F238E27FC236}">
                  <a16:creationId xmlns:a16="http://schemas.microsoft.com/office/drawing/2014/main" xmlns="" id="{4A63796B-ABC1-4E79-B171-B0055FCA2DC0}"/>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sz="1350" dirty="0"/>
            </a:p>
          </p:txBody>
        </p:sp>
        <p:sp>
          <p:nvSpPr>
            <p:cNvPr id="45" name="Freeform: Shape 44">
              <a:extLst>
                <a:ext uri="{FF2B5EF4-FFF2-40B4-BE49-F238E27FC236}">
                  <a16:creationId xmlns:a16="http://schemas.microsoft.com/office/drawing/2014/main" xmlns="" id="{46359D40-91AC-4A37-850A-6BC49CA5BD2A}"/>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sz="1350" dirty="0"/>
            </a:p>
          </p:txBody>
        </p:sp>
        <p:sp>
          <p:nvSpPr>
            <p:cNvPr id="46" name="Freeform: Shape 45">
              <a:extLst>
                <a:ext uri="{FF2B5EF4-FFF2-40B4-BE49-F238E27FC236}">
                  <a16:creationId xmlns:a16="http://schemas.microsoft.com/office/drawing/2014/main" xmlns="" id="{19C074D2-8DCA-4894-89FB-1403A3C0B7F0}"/>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sz="1350" dirty="0"/>
            </a:p>
          </p:txBody>
        </p:sp>
        <p:sp>
          <p:nvSpPr>
            <p:cNvPr id="47" name="Freeform: Shape 46">
              <a:extLst>
                <a:ext uri="{FF2B5EF4-FFF2-40B4-BE49-F238E27FC236}">
                  <a16:creationId xmlns:a16="http://schemas.microsoft.com/office/drawing/2014/main" xmlns="" id="{3F462915-A78A-46EE-A67A-EFB678F49846}"/>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sz="1350" dirty="0"/>
            </a:p>
          </p:txBody>
        </p:sp>
        <p:sp>
          <p:nvSpPr>
            <p:cNvPr id="48" name="Freeform: Shape 47">
              <a:extLst>
                <a:ext uri="{FF2B5EF4-FFF2-40B4-BE49-F238E27FC236}">
                  <a16:creationId xmlns:a16="http://schemas.microsoft.com/office/drawing/2014/main" xmlns="" id="{123A2662-3570-4054-9ECF-231C2676EC86}"/>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sz="1350" dirty="0"/>
            </a:p>
          </p:txBody>
        </p:sp>
        <p:sp>
          <p:nvSpPr>
            <p:cNvPr id="49" name="Freeform: Shape 48">
              <a:extLst>
                <a:ext uri="{FF2B5EF4-FFF2-40B4-BE49-F238E27FC236}">
                  <a16:creationId xmlns:a16="http://schemas.microsoft.com/office/drawing/2014/main" xmlns="" id="{E0479868-7938-47AC-AA2F-779E4E3D19F4}"/>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sz="1350" dirty="0"/>
            </a:p>
          </p:txBody>
        </p:sp>
        <p:sp>
          <p:nvSpPr>
            <p:cNvPr id="50" name="Freeform: Shape 49">
              <a:extLst>
                <a:ext uri="{FF2B5EF4-FFF2-40B4-BE49-F238E27FC236}">
                  <a16:creationId xmlns:a16="http://schemas.microsoft.com/office/drawing/2014/main" xmlns="" id="{F0DA86E8-43E5-4DD8-BE8D-306F4326C847}"/>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sz="1350" dirty="0"/>
            </a:p>
          </p:txBody>
        </p:sp>
        <p:sp>
          <p:nvSpPr>
            <p:cNvPr id="51" name="Freeform: Shape 50">
              <a:extLst>
                <a:ext uri="{FF2B5EF4-FFF2-40B4-BE49-F238E27FC236}">
                  <a16:creationId xmlns:a16="http://schemas.microsoft.com/office/drawing/2014/main" xmlns="" id="{A26BB36F-00D1-44EB-9638-AB4F2A00AFCC}"/>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sz="1350" dirty="0"/>
            </a:p>
          </p:txBody>
        </p:sp>
        <p:sp>
          <p:nvSpPr>
            <p:cNvPr id="52" name="Freeform: Shape 51">
              <a:extLst>
                <a:ext uri="{FF2B5EF4-FFF2-40B4-BE49-F238E27FC236}">
                  <a16:creationId xmlns:a16="http://schemas.microsoft.com/office/drawing/2014/main" xmlns="" id="{6E54D55B-0B7B-48B8-8CEA-28CC48EAFD8E}"/>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sz="1350" dirty="0"/>
            </a:p>
          </p:txBody>
        </p:sp>
        <p:sp>
          <p:nvSpPr>
            <p:cNvPr id="53" name="Freeform: Shape 52">
              <a:extLst>
                <a:ext uri="{FF2B5EF4-FFF2-40B4-BE49-F238E27FC236}">
                  <a16:creationId xmlns:a16="http://schemas.microsoft.com/office/drawing/2014/main" xmlns="" id="{5DAF1759-A9BF-4A99-8AB0-4CD5CAB516FC}"/>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sz="1350" dirty="0"/>
            </a:p>
          </p:txBody>
        </p:sp>
        <p:sp>
          <p:nvSpPr>
            <p:cNvPr id="54" name="Freeform: Shape 53">
              <a:extLst>
                <a:ext uri="{FF2B5EF4-FFF2-40B4-BE49-F238E27FC236}">
                  <a16:creationId xmlns:a16="http://schemas.microsoft.com/office/drawing/2014/main" xmlns="" id="{53BE4B6D-91F9-40CB-A371-C160CDA6F810}"/>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sz="1350" dirty="0"/>
            </a:p>
          </p:txBody>
        </p:sp>
        <p:sp>
          <p:nvSpPr>
            <p:cNvPr id="55" name="Freeform: Shape 54">
              <a:extLst>
                <a:ext uri="{FF2B5EF4-FFF2-40B4-BE49-F238E27FC236}">
                  <a16:creationId xmlns:a16="http://schemas.microsoft.com/office/drawing/2014/main" xmlns="" id="{10E6DDA4-1C08-440B-B6CE-0336FBA07F18}"/>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sz="1350" dirty="0"/>
            </a:p>
          </p:txBody>
        </p:sp>
        <p:sp>
          <p:nvSpPr>
            <p:cNvPr id="56" name="Freeform: Shape 55">
              <a:extLst>
                <a:ext uri="{FF2B5EF4-FFF2-40B4-BE49-F238E27FC236}">
                  <a16:creationId xmlns:a16="http://schemas.microsoft.com/office/drawing/2014/main" xmlns="" id="{6CE66B36-D373-46BF-89A8-582A473044F0}"/>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sz="1350" dirty="0"/>
            </a:p>
          </p:txBody>
        </p:sp>
        <p:sp>
          <p:nvSpPr>
            <p:cNvPr id="57" name="Freeform: Shape 56">
              <a:extLst>
                <a:ext uri="{FF2B5EF4-FFF2-40B4-BE49-F238E27FC236}">
                  <a16:creationId xmlns:a16="http://schemas.microsoft.com/office/drawing/2014/main" xmlns="" id="{38CCE93C-417A-4B5A-8873-C537CB4B8E82}"/>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sz="1350" dirty="0"/>
            </a:p>
          </p:txBody>
        </p:sp>
        <p:sp>
          <p:nvSpPr>
            <p:cNvPr id="58" name="Freeform: Shape 57">
              <a:extLst>
                <a:ext uri="{FF2B5EF4-FFF2-40B4-BE49-F238E27FC236}">
                  <a16:creationId xmlns:a16="http://schemas.microsoft.com/office/drawing/2014/main" xmlns="" id="{6F74194C-C742-44C2-97A0-D92544B09C7A}"/>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sz="1350" dirty="0"/>
            </a:p>
          </p:txBody>
        </p:sp>
        <p:sp>
          <p:nvSpPr>
            <p:cNvPr id="59" name="Freeform: Shape 58">
              <a:extLst>
                <a:ext uri="{FF2B5EF4-FFF2-40B4-BE49-F238E27FC236}">
                  <a16:creationId xmlns:a16="http://schemas.microsoft.com/office/drawing/2014/main" xmlns="" id="{DA1AC24F-E013-4698-882C-C8C35B69EF72}"/>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sz="1350" dirty="0"/>
            </a:p>
          </p:txBody>
        </p:sp>
        <p:sp>
          <p:nvSpPr>
            <p:cNvPr id="60" name="Freeform: Shape 59">
              <a:extLst>
                <a:ext uri="{FF2B5EF4-FFF2-40B4-BE49-F238E27FC236}">
                  <a16:creationId xmlns:a16="http://schemas.microsoft.com/office/drawing/2014/main" xmlns="" id="{5DAFE216-E1D1-4A28-97E8-D48E8DB6F527}"/>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61" name="Freeform: Shape 60">
              <a:extLst>
                <a:ext uri="{FF2B5EF4-FFF2-40B4-BE49-F238E27FC236}">
                  <a16:creationId xmlns:a16="http://schemas.microsoft.com/office/drawing/2014/main" xmlns="" id="{FDD9C0FD-179A-4444-87C6-F3827345442F}"/>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sz="1350" dirty="0"/>
            </a:p>
          </p:txBody>
        </p:sp>
        <p:sp>
          <p:nvSpPr>
            <p:cNvPr id="62" name="Freeform: Shape 61">
              <a:extLst>
                <a:ext uri="{FF2B5EF4-FFF2-40B4-BE49-F238E27FC236}">
                  <a16:creationId xmlns:a16="http://schemas.microsoft.com/office/drawing/2014/main" xmlns="" id="{DB457E09-8BC2-402B-B59C-1752C9E08E7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sz="1350" dirty="0"/>
            </a:p>
          </p:txBody>
        </p:sp>
        <p:sp>
          <p:nvSpPr>
            <p:cNvPr id="63" name="Freeform: Shape 62">
              <a:extLst>
                <a:ext uri="{FF2B5EF4-FFF2-40B4-BE49-F238E27FC236}">
                  <a16:creationId xmlns:a16="http://schemas.microsoft.com/office/drawing/2014/main" xmlns="" id="{F3B8FB36-8C17-4726-BEB4-AD78B18FD8CA}"/>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sz="1350" dirty="0"/>
            </a:p>
          </p:txBody>
        </p:sp>
        <p:sp>
          <p:nvSpPr>
            <p:cNvPr id="64" name="Freeform: Shape 63">
              <a:extLst>
                <a:ext uri="{FF2B5EF4-FFF2-40B4-BE49-F238E27FC236}">
                  <a16:creationId xmlns:a16="http://schemas.microsoft.com/office/drawing/2014/main" xmlns="" id="{BEE2CB37-E86C-4067-9323-82B4E35ACD97}"/>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sz="1350" dirty="0"/>
            </a:p>
          </p:txBody>
        </p:sp>
        <p:sp>
          <p:nvSpPr>
            <p:cNvPr id="65" name="Freeform: Shape 64">
              <a:extLst>
                <a:ext uri="{FF2B5EF4-FFF2-40B4-BE49-F238E27FC236}">
                  <a16:creationId xmlns:a16="http://schemas.microsoft.com/office/drawing/2014/main" xmlns="" id="{A493D1F5-DD63-4B20-8D15-B84B22D9A499}"/>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sz="1350" dirty="0"/>
            </a:p>
          </p:txBody>
        </p:sp>
        <p:sp>
          <p:nvSpPr>
            <p:cNvPr id="66" name="Freeform: Shape 65">
              <a:extLst>
                <a:ext uri="{FF2B5EF4-FFF2-40B4-BE49-F238E27FC236}">
                  <a16:creationId xmlns:a16="http://schemas.microsoft.com/office/drawing/2014/main" xmlns="" id="{70C35BC4-3C70-4254-915D-CF4046282F5E}"/>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sz="1350" dirty="0"/>
            </a:p>
          </p:txBody>
        </p:sp>
        <p:sp>
          <p:nvSpPr>
            <p:cNvPr id="67" name="Freeform: Shape 66">
              <a:extLst>
                <a:ext uri="{FF2B5EF4-FFF2-40B4-BE49-F238E27FC236}">
                  <a16:creationId xmlns:a16="http://schemas.microsoft.com/office/drawing/2014/main" xmlns="" id="{36852D7D-1F6A-4285-8F9C-29E95883D0D8}"/>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sz="1350" dirty="0"/>
            </a:p>
          </p:txBody>
        </p:sp>
        <p:sp>
          <p:nvSpPr>
            <p:cNvPr id="68" name="Freeform: Shape 67">
              <a:extLst>
                <a:ext uri="{FF2B5EF4-FFF2-40B4-BE49-F238E27FC236}">
                  <a16:creationId xmlns:a16="http://schemas.microsoft.com/office/drawing/2014/main" xmlns="" id="{B01D45A1-5429-49AC-B470-6C7EBD9714DF}"/>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sz="1350" dirty="0"/>
            </a:p>
          </p:txBody>
        </p:sp>
        <p:sp>
          <p:nvSpPr>
            <p:cNvPr id="69" name="Freeform: Shape 68">
              <a:extLst>
                <a:ext uri="{FF2B5EF4-FFF2-40B4-BE49-F238E27FC236}">
                  <a16:creationId xmlns:a16="http://schemas.microsoft.com/office/drawing/2014/main" xmlns="" id="{E7EDD02C-537F-46D8-AF79-B8DE01911A61}"/>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sz="1350" dirty="0"/>
            </a:p>
          </p:txBody>
        </p:sp>
        <p:sp>
          <p:nvSpPr>
            <p:cNvPr id="70" name="Freeform: Shape 69">
              <a:extLst>
                <a:ext uri="{FF2B5EF4-FFF2-40B4-BE49-F238E27FC236}">
                  <a16:creationId xmlns:a16="http://schemas.microsoft.com/office/drawing/2014/main" xmlns="" id="{895F0B47-494F-4F03-95C2-E8FB59BB85DC}"/>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sz="1350" dirty="0"/>
            </a:p>
          </p:txBody>
        </p:sp>
        <p:sp>
          <p:nvSpPr>
            <p:cNvPr id="71" name="Freeform: Shape 70">
              <a:extLst>
                <a:ext uri="{FF2B5EF4-FFF2-40B4-BE49-F238E27FC236}">
                  <a16:creationId xmlns:a16="http://schemas.microsoft.com/office/drawing/2014/main" xmlns="" id="{F102F81E-1FCF-464C-8C5E-0210F1B59F0B}"/>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sz="1350" dirty="0"/>
            </a:p>
          </p:txBody>
        </p:sp>
        <p:sp>
          <p:nvSpPr>
            <p:cNvPr id="72" name="Freeform: Shape 71">
              <a:extLst>
                <a:ext uri="{FF2B5EF4-FFF2-40B4-BE49-F238E27FC236}">
                  <a16:creationId xmlns:a16="http://schemas.microsoft.com/office/drawing/2014/main" xmlns="" id="{C447462C-DF60-484C-BDB6-82B807B368FD}"/>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sz="1350" dirty="0"/>
            </a:p>
          </p:txBody>
        </p:sp>
        <p:sp>
          <p:nvSpPr>
            <p:cNvPr id="73" name="Freeform: Shape 72">
              <a:extLst>
                <a:ext uri="{FF2B5EF4-FFF2-40B4-BE49-F238E27FC236}">
                  <a16:creationId xmlns:a16="http://schemas.microsoft.com/office/drawing/2014/main" xmlns="" id="{6D36B89F-C426-4BDF-978F-A10D7799B00A}"/>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sz="1350" dirty="0"/>
            </a:p>
          </p:txBody>
        </p:sp>
        <p:sp>
          <p:nvSpPr>
            <p:cNvPr id="74" name="Freeform: Shape 73">
              <a:extLst>
                <a:ext uri="{FF2B5EF4-FFF2-40B4-BE49-F238E27FC236}">
                  <a16:creationId xmlns:a16="http://schemas.microsoft.com/office/drawing/2014/main" xmlns="" id="{9B8C9C73-BD3D-4F6A-B168-B9D53B9C088D}"/>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sz="1350" dirty="0"/>
            </a:p>
          </p:txBody>
        </p:sp>
        <p:sp>
          <p:nvSpPr>
            <p:cNvPr id="75" name="Freeform: Shape 74">
              <a:extLst>
                <a:ext uri="{FF2B5EF4-FFF2-40B4-BE49-F238E27FC236}">
                  <a16:creationId xmlns:a16="http://schemas.microsoft.com/office/drawing/2014/main" xmlns="" id="{BF43C758-76D6-48AF-A297-3D6521F9783C}"/>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sz="1350" dirty="0"/>
            </a:p>
          </p:txBody>
        </p:sp>
        <p:sp>
          <p:nvSpPr>
            <p:cNvPr id="76" name="Freeform: Shape 75">
              <a:extLst>
                <a:ext uri="{FF2B5EF4-FFF2-40B4-BE49-F238E27FC236}">
                  <a16:creationId xmlns:a16="http://schemas.microsoft.com/office/drawing/2014/main" xmlns="" id="{7CDAA282-D152-4E61-99FE-4DBFAC185C43}"/>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sz="1350" dirty="0"/>
            </a:p>
          </p:txBody>
        </p:sp>
        <p:sp>
          <p:nvSpPr>
            <p:cNvPr id="77" name="Freeform: Shape 76">
              <a:extLst>
                <a:ext uri="{FF2B5EF4-FFF2-40B4-BE49-F238E27FC236}">
                  <a16:creationId xmlns:a16="http://schemas.microsoft.com/office/drawing/2014/main" xmlns="" id="{F0044310-8F71-4B2A-AE1F-E099E1F4277B}"/>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sz="1350" dirty="0"/>
            </a:p>
          </p:txBody>
        </p:sp>
        <p:sp>
          <p:nvSpPr>
            <p:cNvPr id="78" name="Freeform: Shape 77">
              <a:extLst>
                <a:ext uri="{FF2B5EF4-FFF2-40B4-BE49-F238E27FC236}">
                  <a16:creationId xmlns:a16="http://schemas.microsoft.com/office/drawing/2014/main" xmlns="" id="{C7C362DE-18A2-48C4-BA8E-F258FDDF851B}"/>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sz="1350" dirty="0"/>
            </a:p>
          </p:txBody>
        </p:sp>
        <p:sp>
          <p:nvSpPr>
            <p:cNvPr id="79" name="Freeform: Shape 78">
              <a:extLst>
                <a:ext uri="{FF2B5EF4-FFF2-40B4-BE49-F238E27FC236}">
                  <a16:creationId xmlns:a16="http://schemas.microsoft.com/office/drawing/2014/main" xmlns="" id="{CCA2081A-DE20-4535-9AC4-335BDDA89CAD}"/>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sz="1350" dirty="0"/>
            </a:p>
          </p:txBody>
        </p:sp>
        <p:sp>
          <p:nvSpPr>
            <p:cNvPr id="80" name="Freeform: Shape 79">
              <a:extLst>
                <a:ext uri="{FF2B5EF4-FFF2-40B4-BE49-F238E27FC236}">
                  <a16:creationId xmlns:a16="http://schemas.microsoft.com/office/drawing/2014/main" xmlns="" id="{182A2D26-DD26-4BF5-A555-D57CF5302671}"/>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sz="1350" dirty="0"/>
            </a:p>
          </p:txBody>
        </p:sp>
        <p:sp>
          <p:nvSpPr>
            <p:cNvPr id="81" name="Freeform: Shape 80">
              <a:extLst>
                <a:ext uri="{FF2B5EF4-FFF2-40B4-BE49-F238E27FC236}">
                  <a16:creationId xmlns:a16="http://schemas.microsoft.com/office/drawing/2014/main" xmlns="" id="{F5602F01-5635-407F-9AA8-8A81DCC2CAFC}"/>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sz="1350" dirty="0"/>
            </a:p>
          </p:txBody>
        </p:sp>
        <p:sp>
          <p:nvSpPr>
            <p:cNvPr id="82" name="Freeform: Shape 81">
              <a:extLst>
                <a:ext uri="{FF2B5EF4-FFF2-40B4-BE49-F238E27FC236}">
                  <a16:creationId xmlns:a16="http://schemas.microsoft.com/office/drawing/2014/main" xmlns="" id="{323A8F6A-02B5-495D-8D22-22BEFCAF9E9C}"/>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sz="1350" dirty="0"/>
            </a:p>
          </p:txBody>
        </p:sp>
        <p:sp>
          <p:nvSpPr>
            <p:cNvPr id="83" name="Freeform: Shape 82">
              <a:extLst>
                <a:ext uri="{FF2B5EF4-FFF2-40B4-BE49-F238E27FC236}">
                  <a16:creationId xmlns:a16="http://schemas.microsoft.com/office/drawing/2014/main" xmlns="" id="{48069F58-2498-431E-B36C-513DD31E24E6}"/>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84" name="Freeform: Shape 83">
              <a:extLst>
                <a:ext uri="{FF2B5EF4-FFF2-40B4-BE49-F238E27FC236}">
                  <a16:creationId xmlns:a16="http://schemas.microsoft.com/office/drawing/2014/main" xmlns="" id="{EA1B7B3F-8D82-4DBA-9D93-97DF9BBD477E}"/>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85" name="Freeform: Shape 84">
              <a:extLst>
                <a:ext uri="{FF2B5EF4-FFF2-40B4-BE49-F238E27FC236}">
                  <a16:creationId xmlns:a16="http://schemas.microsoft.com/office/drawing/2014/main" xmlns="" id="{DF68F0F6-9BC2-43A2-82D9-D2E84D06250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sz="1350" dirty="0"/>
            </a:p>
          </p:txBody>
        </p:sp>
        <p:sp>
          <p:nvSpPr>
            <p:cNvPr id="86" name="Freeform: Shape 85">
              <a:extLst>
                <a:ext uri="{FF2B5EF4-FFF2-40B4-BE49-F238E27FC236}">
                  <a16:creationId xmlns:a16="http://schemas.microsoft.com/office/drawing/2014/main" xmlns="" id="{60E88990-E834-44E2-9F96-5753B7336E64}"/>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sz="1350" dirty="0"/>
            </a:p>
          </p:txBody>
        </p:sp>
        <p:sp>
          <p:nvSpPr>
            <p:cNvPr id="87" name="Freeform: Shape 86">
              <a:extLst>
                <a:ext uri="{FF2B5EF4-FFF2-40B4-BE49-F238E27FC236}">
                  <a16:creationId xmlns:a16="http://schemas.microsoft.com/office/drawing/2014/main" xmlns="" id="{79A3AB77-0CCA-47B9-A337-91A20F9F258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sz="1350" dirty="0"/>
            </a:p>
          </p:txBody>
        </p:sp>
        <p:sp>
          <p:nvSpPr>
            <p:cNvPr id="88" name="Freeform: Shape 87">
              <a:extLst>
                <a:ext uri="{FF2B5EF4-FFF2-40B4-BE49-F238E27FC236}">
                  <a16:creationId xmlns:a16="http://schemas.microsoft.com/office/drawing/2014/main" xmlns="" id="{2E9A609B-4CB1-472E-9210-6CDC31FBD52A}"/>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sz="1350" dirty="0"/>
            </a:p>
          </p:txBody>
        </p:sp>
        <p:sp>
          <p:nvSpPr>
            <p:cNvPr id="89" name="Freeform: Shape 88">
              <a:extLst>
                <a:ext uri="{FF2B5EF4-FFF2-40B4-BE49-F238E27FC236}">
                  <a16:creationId xmlns:a16="http://schemas.microsoft.com/office/drawing/2014/main" xmlns="" id="{679A3451-86E9-45D1-85F5-9A8A6EB7C41F}"/>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sz="1350" dirty="0"/>
            </a:p>
          </p:txBody>
        </p:sp>
        <p:sp>
          <p:nvSpPr>
            <p:cNvPr id="90" name="Freeform: Shape 89">
              <a:extLst>
                <a:ext uri="{FF2B5EF4-FFF2-40B4-BE49-F238E27FC236}">
                  <a16:creationId xmlns:a16="http://schemas.microsoft.com/office/drawing/2014/main" xmlns="" id="{F87034FB-F9E9-4703-BDE8-7B5FB678E585}"/>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sz="1350" dirty="0"/>
            </a:p>
          </p:txBody>
        </p:sp>
        <p:sp>
          <p:nvSpPr>
            <p:cNvPr id="91" name="Freeform: Shape 90">
              <a:extLst>
                <a:ext uri="{FF2B5EF4-FFF2-40B4-BE49-F238E27FC236}">
                  <a16:creationId xmlns:a16="http://schemas.microsoft.com/office/drawing/2014/main" xmlns="" id="{DC29F122-428B-44FF-8F10-96B233DA0E44}"/>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sz="1350" dirty="0"/>
            </a:p>
          </p:txBody>
        </p:sp>
        <p:sp>
          <p:nvSpPr>
            <p:cNvPr id="92" name="Freeform: Shape 91">
              <a:extLst>
                <a:ext uri="{FF2B5EF4-FFF2-40B4-BE49-F238E27FC236}">
                  <a16:creationId xmlns:a16="http://schemas.microsoft.com/office/drawing/2014/main" xmlns="" id="{086C9415-2755-412D-A3F4-52FB6D9A5832}"/>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sz="1350" dirty="0"/>
            </a:p>
          </p:txBody>
        </p:sp>
        <p:sp>
          <p:nvSpPr>
            <p:cNvPr id="93" name="Freeform: Shape 92">
              <a:extLst>
                <a:ext uri="{FF2B5EF4-FFF2-40B4-BE49-F238E27FC236}">
                  <a16:creationId xmlns:a16="http://schemas.microsoft.com/office/drawing/2014/main" xmlns="" id="{BBB7D501-017D-425B-83A1-ACD1D48D7566}"/>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sz="1350" dirty="0"/>
            </a:p>
          </p:txBody>
        </p:sp>
        <p:sp>
          <p:nvSpPr>
            <p:cNvPr id="94" name="Freeform: Shape 93">
              <a:extLst>
                <a:ext uri="{FF2B5EF4-FFF2-40B4-BE49-F238E27FC236}">
                  <a16:creationId xmlns:a16="http://schemas.microsoft.com/office/drawing/2014/main" xmlns="" id="{D84D5C8B-25A0-4E6E-89B7-24362E9BE409}"/>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sz="1350" dirty="0"/>
            </a:p>
          </p:txBody>
        </p:sp>
        <p:sp>
          <p:nvSpPr>
            <p:cNvPr id="95" name="Freeform: Shape 94">
              <a:extLst>
                <a:ext uri="{FF2B5EF4-FFF2-40B4-BE49-F238E27FC236}">
                  <a16:creationId xmlns:a16="http://schemas.microsoft.com/office/drawing/2014/main" xmlns="" id="{BC619619-DEDD-4A29-94C4-F9199FE3EFA4}"/>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sz="1350" dirty="0"/>
            </a:p>
          </p:txBody>
        </p:sp>
        <p:sp>
          <p:nvSpPr>
            <p:cNvPr id="96" name="Freeform: Shape 95">
              <a:extLst>
                <a:ext uri="{FF2B5EF4-FFF2-40B4-BE49-F238E27FC236}">
                  <a16:creationId xmlns:a16="http://schemas.microsoft.com/office/drawing/2014/main" xmlns="" id="{9275BF65-90D7-42D6-B758-A55236552B7F}"/>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sz="1350" dirty="0"/>
            </a:p>
          </p:txBody>
        </p:sp>
        <p:sp>
          <p:nvSpPr>
            <p:cNvPr id="97" name="Freeform: Shape 96">
              <a:extLst>
                <a:ext uri="{FF2B5EF4-FFF2-40B4-BE49-F238E27FC236}">
                  <a16:creationId xmlns:a16="http://schemas.microsoft.com/office/drawing/2014/main" xmlns="" id="{EFD01B05-CA4F-4BCA-8409-FC9A5C15CFE0}"/>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sz="1350" dirty="0"/>
            </a:p>
          </p:txBody>
        </p:sp>
        <p:sp>
          <p:nvSpPr>
            <p:cNvPr id="98" name="Freeform: Shape 97">
              <a:extLst>
                <a:ext uri="{FF2B5EF4-FFF2-40B4-BE49-F238E27FC236}">
                  <a16:creationId xmlns:a16="http://schemas.microsoft.com/office/drawing/2014/main" xmlns="" id="{E066BEC7-FD7E-4443-9032-A894D87F5F8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sz="1350" dirty="0"/>
            </a:p>
          </p:txBody>
        </p:sp>
        <p:sp>
          <p:nvSpPr>
            <p:cNvPr id="99" name="Freeform: Shape 98">
              <a:extLst>
                <a:ext uri="{FF2B5EF4-FFF2-40B4-BE49-F238E27FC236}">
                  <a16:creationId xmlns:a16="http://schemas.microsoft.com/office/drawing/2014/main" xmlns="" id="{F35A52AF-4A2A-4123-B9DD-EB28F0076DE7}"/>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sz="1350" dirty="0"/>
            </a:p>
          </p:txBody>
        </p:sp>
        <p:sp>
          <p:nvSpPr>
            <p:cNvPr id="100" name="Freeform: Shape 99">
              <a:extLst>
                <a:ext uri="{FF2B5EF4-FFF2-40B4-BE49-F238E27FC236}">
                  <a16:creationId xmlns:a16="http://schemas.microsoft.com/office/drawing/2014/main" xmlns="" id="{796F0BC9-954A-44CF-BD7A-3521E98A1DF4}"/>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sz="1350" dirty="0"/>
            </a:p>
          </p:txBody>
        </p:sp>
        <p:sp>
          <p:nvSpPr>
            <p:cNvPr id="101" name="Freeform: Shape 100">
              <a:extLst>
                <a:ext uri="{FF2B5EF4-FFF2-40B4-BE49-F238E27FC236}">
                  <a16:creationId xmlns:a16="http://schemas.microsoft.com/office/drawing/2014/main" xmlns="" id="{474E6454-FD08-4FCB-B7F8-D255BDAADFC2}"/>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sz="1350" dirty="0"/>
            </a:p>
          </p:txBody>
        </p:sp>
        <p:sp>
          <p:nvSpPr>
            <p:cNvPr id="102" name="Freeform: Shape 101">
              <a:extLst>
                <a:ext uri="{FF2B5EF4-FFF2-40B4-BE49-F238E27FC236}">
                  <a16:creationId xmlns:a16="http://schemas.microsoft.com/office/drawing/2014/main" xmlns="" id="{D9C65BBC-2EE7-44A5-BF3E-EA2F74730C3B}"/>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sz="1350" dirty="0"/>
            </a:p>
          </p:txBody>
        </p:sp>
        <p:sp>
          <p:nvSpPr>
            <p:cNvPr id="103" name="Freeform: Shape 102">
              <a:extLst>
                <a:ext uri="{FF2B5EF4-FFF2-40B4-BE49-F238E27FC236}">
                  <a16:creationId xmlns:a16="http://schemas.microsoft.com/office/drawing/2014/main" xmlns="" id="{7E5F0D2A-98FB-43C2-8D6B-158247AF87C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sz="1350" dirty="0"/>
            </a:p>
          </p:txBody>
        </p:sp>
        <p:sp>
          <p:nvSpPr>
            <p:cNvPr id="104" name="Freeform: Shape 103">
              <a:extLst>
                <a:ext uri="{FF2B5EF4-FFF2-40B4-BE49-F238E27FC236}">
                  <a16:creationId xmlns:a16="http://schemas.microsoft.com/office/drawing/2014/main" xmlns="" id="{1014853F-16B5-485E-9799-3B67C923C360}"/>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05" name="Freeform: Shape 104">
              <a:extLst>
                <a:ext uri="{FF2B5EF4-FFF2-40B4-BE49-F238E27FC236}">
                  <a16:creationId xmlns:a16="http://schemas.microsoft.com/office/drawing/2014/main" xmlns="" id="{29CCD7D8-2CBD-40A1-A580-3208064F670D}"/>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sz="1350" dirty="0"/>
            </a:p>
          </p:txBody>
        </p:sp>
        <p:sp>
          <p:nvSpPr>
            <p:cNvPr id="106" name="Freeform: Shape 105">
              <a:extLst>
                <a:ext uri="{FF2B5EF4-FFF2-40B4-BE49-F238E27FC236}">
                  <a16:creationId xmlns:a16="http://schemas.microsoft.com/office/drawing/2014/main" xmlns="" id="{CAEA8501-3219-42A8-AD56-E5899CC78D0A}"/>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sz="1350" dirty="0"/>
            </a:p>
          </p:txBody>
        </p:sp>
        <p:sp>
          <p:nvSpPr>
            <p:cNvPr id="107" name="Freeform: Shape 106">
              <a:extLst>
                <a:ext uri="{FF2B5EF4-FFF2-40B4-BE49-F238E27FC236}">
                  <a16:creationId xmlns:a16="http://schemas.microsoft.com/office/drawing/2014/main" xmlns="" id="{01F8963B-4058-431E-9C12-BF7A3072D341}"/>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sz="1350" dirty="0"/>
            </a:p>
          </p:txBody>
        </p:sp>
        <p:sp>
          <p:nvSpPr>
            <p:cNvPr id="108" name="Freeform: Shape 107">
              <a:extLst>
                <a:ext uri="{FF2B5EF4-FFF2-40B4-BE49-F238E27FC236}">
                  <a16:creationId xmlns:a16="http://schemas.microsoft.com/office/drawing/2014/main" xmlns="" id="{9A91896B-1E01-4405-890D-1B113B996441}"/>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sz="1350" dirty="0"/>
            </a:p>
          </p:txBody>
        </p:sp>
        <p:sp>
          <p:nvSpPr>
            <p:cNvPr id="109" name="Freeform: Shape 108">
              <a:extLst>
                <a:ext uri="{FF2B5EF4-FFF2-40B4-BE49-F238E27FC236}">
                  <a16:creationId xmlns:a16="http://schemas.microsoft.com/office/drawing/2014/main" xmlns="" id="{B48AB565-03AD-40EE-ADDA-46797FDCF491}"/>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sz="1350" dirty="0"/>
            </a:p>
          </p:txBody>
        </p:sp>
        <p:sp>
          <p:nvSpPr>
            <p:cNvPr id="110" name="Freeform: Shape 109">
              <a:extLst>
                <a:ext uri="{FF2B5EF4-FFF2-40B4-BE49-F238E27FC236}">
                  <a16:creationId xmlns:a16="http://schemas.microsoft.com/office/drawing/2014/main" xmlns="" id="{ECC9F640-D034-4145-B4BD-D217D4A98F38}"/>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sz="1350" dirty="0"/>
            </a:p>
          </p:txBody>
        </p:sp>
        <p:sp>
          <p:nvSpPr>
            <p:cNvPr id="111" name="Freeform: Shape 110">
              <a:extLst>
                <a:ext uri="{FF2B5EF4-FFF2-40B4-BE49-F238E27FC236}">
                  <a16:creationId xmlns:a16="http://schemas.microsoft.com/office/drawing/2014/main" xmlns="" id="{EA391CC9-87D7-4EA1-B0C4-62031EF93F5F}"/>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sz="1350" dirty="0"/>
            </a:p>
          </p:txBody>
        </p:sp>
        <p:sp>
          <p:nvSpPr>
            <p:cNvPr id="112" name="Freeform: Shape 111">
              <a:extLst>
                <a:ext uri="{FF2B5EF4-FFF2-40B4-BE49-F238E27FC236}">
                  <a16:creationId xmlns:a16="http://schemas.microsoft.com/office/drawing/2014/main" xmlns="" id="{012ADE79-E7F6-4BE7-97BE-3BD730703FB2}"/>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13" name="Freeform: Shape 112">
              <a:extLst>
                <a:ext uri="{FF2B5EF4-FFF2-40B4-BE49-F238E27FC236}">
                  <a16:creationId xmlns:a16="http://schemas.microsoft.com/office/drawing/2014/main" xmlns="" id="{94A023B1-25CF-487C-A72D-953239A00A38}"/>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sz="1350" dirty="0"/>
            </a:p>
          </p:txBody>
        </p:sp>
        <p:sp>
          <p:nvSpPr>
            <p:cNvPr id="114" name="Freeform: Shape 113">
              <a:extLst>
                <a:ext uri="{FF2B5EF4-FFF2-40B4-BE49-F238E27FC236}">
                  <a16:creationId xmlns:a16="http://schemas.microsoft.com/office/drawing/2014/main" xmlns="" id="{291ABAA8-7F52-4853-B65E-0D979708E95B}"/>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sz="1350" dirty="0"/>
            </a:p>
          </p:txBody>
        </p:sp>
        <p:sp>
          <p:nvSpPr>
            <p:cNvPr id="115" name="Freeform: Shape 114">
              <a:extLst>
                <a:ext uri="{FF2B5EF4-FFF2-40B4-BE49-F238E27FC236}">
                  <a16:creationId xmlns:a16="http://schemas.microsoft.com/office/drawing/2014/main" xmlns="" id="{C58443D6-2889-451E-AF48-5F09FC4CEF8F}"/>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sz="1350" dirty="0"/>
            </a:p>
          </p:txBody>
        </p:sp>
        <p:sp>
          <p:nvSpPr>
            <p:cNvPr id="116" name="Freeform: Shape 115">
              <a:extLst>
                <a:ext uri="{FF2B5EF4-FFF2-40B4-BE49-F238E27FC236}">
                  <a16:creationId xmlns:a16="http://schemas.microsoft.com/office/drawing/2014/main" xmlns="" id="{97186A99-87F1-46DB-BB32-2FF6A56FEAFB}"/>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sz="1350" dirty="0"/>
            </a:p>
          </p:txBody>
        </p:sp>
        <p:sp>
          <p:nvSpPr>
            <p:cNvPr id="117" name="Freeform: Shape 116">
              <a:extLst>
                <a:ext uri="{FF2B5EF4-FFF2-40B4-BE49-F238E27FC236}">
                  <a16:creationId xmlns:a16="http://schemas.microsoft.com/office/drawing/2014/main" xmlns="" id="{13010C06-FF1C-4DEF-8446-A7851CDC8FA0}"/>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sz="1350" dirty="0"/>
            </a:p>
          </p:txBody>
        </p:sp>
        <p:sp>
          <p:nvSpPr>
            <p:cNvPr id="118" name="Freeform: Shape 117">
              <a:extLst>
                <a:ext uri="{FF2B5EF4-FFF2-40B4-BE49-F238E27FC236}">
                  <a16:creationId xmlns:a16="http://schemas.microsoft.com/office/drawing/2014/main" xmlns="" id="{3249BCCF-DD99-445D-AF28-A5A9B9C0638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sz="1350" dirty="0"/>
            </a:p>
          </p:txBody>
        </p:sp>
        <p:sp>
          <p:nvSpPr>
            <p:cNvPr id="119" name="Freeform: Shape 118">
              <a:extLst>
                <a:ext uri="{FF2B5EF4-FFF2-40B4-BE49-F238E27FC236}">
                  <a16:creationId xmlns:a16="http://schemas.microsoft.com/office/drawing/2014/main" xmlns="" id="{16E8E2AF-A21E-46C8-B5C8-2D5ACD2386DB}"/>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sz="1350" dirty="0"/>
            </a:p>
          </p:txBody>
        </p:sp>
        <p:sp>
          <p:nvSpPr>
            <p:cNvPr id="120" name="Freeform: Shape 119">
              <a:extLst>
                <a:ext uri="{FF2B5EF4-FFF2-40B4-BE49-F238E27FC236}">
                  <a16:creationId xmlns:a16="http://schemas.microsoft.com/office/drawing/2014/main" xmlns="" id="{558DEFBD-64AC-4D71-A29D-4A54CD1F1B03}"/>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sz="1350" dirty="0"/>
            </a:p>
          </p:txBody>
        </p:sp>
        <p:sp>
          <p:nvSpPr>
            <p:cNvPr id="121" name="Freeform: Shape 120">
              <a:extLst>
                <a:ext uri="{FF2B5EF4-FFF2-40B4-BE49-F238E27FC236}">
                  <a16:creationId xmlns:a16="http://schemas.microsoft.com/office/drawing/2014/main" xmlns="" id="{558B4648-F3B1-4A38-AA1C-53BDB653CF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22" name="Freeform: Shape 121">
              <a:extLst>
                <a:ext uri="{FF2B5EF4-FFF2-40B4-BE49-F238E27FC236}">
                  <a16:creationId xmlns:a16="http://schemas.microsoft.com/office/drawing/2014/main" xmlns="" id="{BBDD2501-9E05-4751-BF38-3A787061599F}"/>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sz="1350" dirty="0"/>
            </a:p>
          </p:txBody>
        </p:sp>
        <p:sp>
          <p:nvSpPr>
            <p:cNvPr id="123" name="Freeform: Shape 122">
              <a:extLst>
                <a:ext uri="{FF2B5EF4-FFF2-40B4-BE49-F238E27FC236}">
                  <a16:creationId xmlns:a16="http://schemas.microsoft.com/office/drawing/2014/main" xmlns="" id="{8EDE381C-21E1-4A9F-A441-5C49B45D9751}"/>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sz="1350" dirty="0"/>
            </a:p>
          </p:txBody>
        </p:sp>
        <p:sp>
          <p:nvSpPr>
            <p:cNvPr id="124" name="Freeform: Shape 123">
              <a:extLst>
                <a:ext uri="{FF2B5EF4-FFF2-40B4-BE49-F238E27FC236}">
                  <a16:creationId xmlns:a16="http://schemas.microsoft.com/office/drawing/2014/main" xmlns="" id="{B15D72CC-91F9-4B9D-9E92-254052658DB3}"/>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sz="1350" dirty="0"/>
            </a:p>
          </p:txBody>
        </p:sp>
        <p:sp>
          <p:nvSpPr>
            <p:cNvPr id="125" name="Freeform: Shape 124">
              <a:extLst>
                <a:ext uri="{FF2B5EF4-FFF2-40B4-BE49-F238E27FC236}">
                  <a16:creationId xmlns:a16="http://schemas.microsoft.com/office/drawing/2014/main" xmlns="" id="{05D20DA1-1BD3-4452-B67C-5208DC0F4CC4}"/>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sz="1350" dirty="0"/>
            </a:p>
          </p:txBody>
        </p:sp>
        <p:sp>
          <p:nvSpPr>
            <p:cNvPr id="126" name="Freeform: Shape 125">
              <a:extLst>
                <a:ext uri="{FF2B5EF4-FFF2-40B4-BE49-F238E27FC236}">
                  <a16:creationId xmlns:a16="http://schemas.microsoft.com/office/drawing/2014/main" xmlns="" id="{7D67DC86-6CFC-4E42-B9BE-29AFD38A977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sz="1350" dirty="0"/>
            </a:p>
          </p:txBody>
        </p:sp>
        <p:sp>
          <p:nvSpPr>
            <p:cNvPr id="127" name="Freeform: Shape 126">
              <a:extLst>
                <a:ext uri="{FF2B5EF4-FFF2-40B4-BE49-F238E27FC236}">
                  <a16:creationId xmlns:a16="http://schemas.microsoft.com/office/drawing/2014/main" xmlns="" id="{726C374B-E32C-46B8-869C-1FAA853DDB78}"/>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sz="1350" dirty="0"/>
            </a:p>
          </p:txBody>
        </p:sp>
        <p:sp>
          <p:nvSpPr>
            <p:cNvPr id="128" name="Freeform: Shape 127">
              <a:extLst>
                <a:ext uri="{FF2B5EF4-FFF2-40B4-BE49-F238E27FC236}">
                  <a16:creationId xmlns:a16="http://schemas.microsoft.com/office/drawing/2014/main" xmlns="" id="{5793B7A4-E3F0-4FD0-8673-FC2D2C45F8E6}"/>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sz="1350" dirty="0"/>
            </a:p>
          </p:txBody>
        </p:sp>
        <p:sp>
          <p:nvSpPr>
            <p:cNvPr id="129" name="Freeform: Shape 128">
              <a:extLst>
                <a:ext uri="{FF2B5EF4-FFF2-40B4-BE49-F238E27FC236}">
                  <a16:creationId xmlns:a16="http://schemas.microsoft.com/office/drawing/2014/main" xmlns="" id="{2E6D140B-5B1D-41BF-BDDC-7003FEE8C71F}"/>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sz="1350" dirty="0"/>
            </a:p>
          </p:txBody>
        </p:sp>
        <p:sp>
          <p:nvSpPr>
            <p:cNvPr id="130" name="Freeform: Shape 129">
              <a:extLst>
                <a:ext uri="{FF2B5EF4-FFF2-40B4-BE49-F238E27FC236}">
                  <a16:creationId xmlns:a16="http://schemas.microsoft.com/office/drawing/2014/main" xmlns="" id="{3488A958-8F00-48E9-BD35-D426B2647EAA}"/>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sz="1350" dirty="0"/>
            </a:p>
          </p:txBody>
        </p:sp>
        <p:sp>
          <p:nvSpPr>
            <p:cNvPr id="131" name="Freeform: Shape 130">
              <a:extLst>
                <a:ext uri="{FF2B5EF4-FFF2-40B4-BE49-F238E27FC236}">
                  <a16:creationId xmlns:a16="http://schemas.microsoft.com/office/drawing/2014/main" xmlns="" id="{D027EBBB-16D8-4AEE-A88C-6ED64D0D224E}"/>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sz="1350" dirty="0"/>
            </a:p>
          </p:txBody>
        </p:sp>
        <p:sp>
          <p:nvSpPr>
            <p:cNvPr id="132" name="Freeform: Shape 131">
              <a:extLst>
                <a:ext uri="{FF2B5EF4-FFF2-40B4-BE49-F238E27FC236}">
                  <a16:creationId xmlns:a16="http://schemas.microsoft.com/office/drawing/2014/main" xmlns="" id="{D4FCCFDF-6561-412F-A3DC-B68835649741}"/>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sz="1350" dirty="0"/>
            </a:p>
          </p:txBody>
        </p:sp>
        <p:sp>
          <p:nvSpPr>
            <p:cNvPr id="133" name="Freeform: Shape 132">
              <a:extLst>
                <a:ext uri="{FF2B5EF4-FFF2-40B4-BE49-F238E27FC236}">
                  <a16:creationId xmlns:a16="http://schemas.microsoft.com/office/drawing/2014/main" xmlns="" id="{DE45D8B3-092C-4059-9E3F-476CE54EFFB6}"/>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sz="1350" dirty="0"/>
            </a:p>
          </p:txBody>
        </p:sp>
        <p:sp>
          <p:nvSpPr>
            <p:cNvPr id="134" name="Freeform: Shape 133">
              <a:extLst>
                <a:ext uri="{FF2B5EF4-FFF2-40B4-BE49-F238E27FC236}">
                  <a16:creationId xmlns:a16="http://schemas.microsoft.com/office/drawing/2014/main" xmlns="" id="{D68F5F49-DBFA-42FA-A1A3-00D515F720D5}"/>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sz="1350" dirty="0"/>
            </a:p>
          </p:txBody>
        </p:sp>
        <p:sp>
          <p:nvSpPr>
            <p:cNvPr id="135" name="Freeform: Shape 134">
              <a:extLst>
                <a:ext uri="{FF2B5EF4-FFF2-40B4-BE49-F238E27FC236}">
                  <a16:creationId xmlns:a16="http://schemas.microsoft.com/office/drawing/2014/main" xmlns="" id="{A307694E-F1B7-4583-8BA5-C4701E07E10D}"/>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sz="1350" dirty="0"/>
            </a:p>
          </p:txBody>
        </p:sp>
        <p:sp>
          <p:nvSpPr>
            <p:cNvPr id="136" name="Freeform: Shape 135">
              <a:extLst>
                <a:ext uri="{FF2B5EF4-FFF2-40B4-BE49-F238E27FC236}">
                  <a16:creationId xmlns:a16="http://schemas.microsoft.com/office/drawing/2014/main" xmlns="" id="{F945A5A8-4579-41AB-8BA3-CD78C98BFE72}"/>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sz="1350" dirty="0"/>
            </a:p>
          </p:txBody>
        </p:sp>
        <p:sp>
          <p:nvSpPr>
            <p:cNvPr id="137" name="Freeform: Shape 136">
              <a:extLst>
                <a:ext uri="{FF2B5EF4-FFF2-40B4-BE49-F238E27FC236}">
                  <a16:creationId xmlns:a16="http://schemas.microsoft.com/office/drawing/2014/main" xmlns="" id="{EBB6DCEC-B1D5-425C-815D-D9DE468D0F0A}"/>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38" name="Freeform: Shape 137">
              <a:extLst>
                <a:ext uri="{FF2B5EF4-FFF2-40B4-BE49-F238E27FC236}">
                  <a16:creationId xmlns:a16="http://schemas.microsoft.com/office/drawing/2014/main" xmlns="" id="{272878B4-DD75-4362-AECB-3580BDE74780}"/>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sz="1350" dirty="0"/>
            </a:p>
          </p:txBody>
        </p:sp>
        <p:sp>
          <p:nvSpPr>
            <p:cNvPr id="139" name="Freeform: Shape 138">
              <a:extLst>
                <a:ext uri="{FF2B5EF4-FFF2-40B4-BE49-F238E27FC236}">
                  <a16:creationId xmlns:a16="http://schemas.microsoft.com/office/drawing/2014/main" xmlns="" id="{8660D579-5813-4DAD-BAF1-ACC9C4E1FF44}"/>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sz="1350" dirty="0"/>
            </a:p>
          </p:txBody>
        </p:sp>
        <p:sp>
          <p:nvSpPr>
            <p:cNvPr id="140" name="Freeform: Shape 139">
              <a:extLst>
                <a:ext uri="{FF2B5EF4-FFF2-40B4-BE49-F238E27FC236}">
                  <a16:creationId xmlns:a16="http://schemas.microsoft.com/office/drawing/2014/main" xmlns="" id="{2D4AAFFD-D5FB-49C4-85EB-17B541D83CE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41" name="Freeform: Shape 140">
              <a:extLst>
                <a:ext uri="{FF2B5EF4-FFF2-40B4-BE49-F238E27FC236}">
                  <a16:creationId xmlns:a16="http://schemas.microsoft.com/office/drawing/2014/main" xmlns="" id="{BDCA7C6C-BE13-4E4F-9282-55EC56501432}"/>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sz="1350" dirty="0"/>
            </a:p>
          </p:txBody>
        </p:sp>
        <p:sp>
          <p:nvSpPr>
            <p:cNvPr id="142" name="Freeform: Shape 141">
              <a:extLst>
                <a:ext uri="{FF2B5EF4-FFF2-40B4-BE49-F238E27FC236}">
                  <a16:creationId xmlns:a16="http://schemas.microsoft.com/office/drawing/2014/main" xmlns="" id="{CE493DA1-E34C-4ED4-BA4B-4C6CA731B05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sz="1350" dirty="0"/>
            </a:p>
          </p:txBody>
        </p:sp>
        <p:sp>
          <p:nvSpPr>
            <p:cNvPr id="143" name="Freeform: Shape 142">
              <a:extLst>
                <a:ext uri="{FF2B5EF4-FFF2-40B4-BE49-F238E27FC236}">
                  <a16:creationId xmlns:a16="http://schemas.microsoft.com/office/drawing/2014/main" xmlns="" id="{46E747D9-B054-4130-B4DE-89FADAE85201}"/>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sz="1350" dirty="0"/>
            </a:p>
          </p:txBody>
        </p:sp>
        <p:sp>
          <p:nvSpPr>
            <p:cNvPr id="144" name="Freeform: Shape 143">
              <a:extLst>
                <a:ext uri="{FF2B5EF4-FFF2-40B4-BE49-F238E27FC236}">
                  <a16:creationId xmlns:a16="http://schemas.microsoft.com/office/drawing/2014/main" xmlns="" id="{70CB8312-F832-4600-AA76-4571F30056C9}"/>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45" name="Freeform: Shape 144">
              <a:extLst>
                <a:ext uri="{FF2B5EF4-FFF2-40B4-BE49-F238E27FC236}">
                  <a16:creationId xmlns:a16="http://schemas.microsoft.com/office/drawing/2014/main" xmlns="" id="{D016EA57-D340-450E-89D6-BB43F58C2FE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sz="1350" dirty="0"/>
            </a:p>
          </p:txBody>
        </p:sp>
        <p:sp>
          <p:nvSpPr>
            <p:cNvPr id="146" name="Freeform: Shape 145">
              <a:extLst>
                <a:ext uri="{FF2B5EF4-FFF2-40B4-BE49-F238E27FC236}">
                  <a16:creationId xmlns:a16="http://schemas.microsoft.com/office/drawing/2014/main" xmlns="" id="{E787214D-1F68-4D09-AC80-6201183D05C6}"/>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sz="1350" dirty="0"/>
            </a:p>
          </p:txBody>
        </p:sp>
        <p:sp>
          <p:nvSpPr>
            <p:cNvPr id="147" name="Freeform: Shape 146">
              <a:extLst>
                <a:ext uri="{FF2B5EF4-FFF2-40B4-BE49-F238E27FC236}">
                  <a16:creationId xmlns:a16="http://schemas.microsoft.com/office/drawing/2014/main" xmlns="" id="{73933E10-B753-443E-B584-EBE3F81E05E8}"/>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sz="1350" dirty="0"/>
            </a:p>
          </p:txBody>
        </p:sp>
        <p:sp>
          <p:nvSpPr>
            <p:cNvPr id="148" name="Freeform: Shape 147">
              <a:extLst>
                <a:ext uri="{FF2B5EF4-FFF2-40B4-BE49-F238E27FC236}">
                  <a16:creationId xmlns:a16="http://schemas.microsoft.com/office/drawing/2014/main" xmlns="" id="{7C1B6ED6-E40C-423C-9DCA-0514170E4F1F}"/>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sz="1350" dirty="0"/>
            </a:p>
          </p:txBody>
        </p:sp>
        <p:sp>
          <p:nvSpPr>
            <p:cNvPr id="149" name="Freeform: Shape 148">
              <a:extLst>
                <a:ext uri="{FF2B5EF4-FFF2-40B4-BE49-F238E27FC236}">
                  <a16:creationId xmlns:a16="http://schemas.microsoft.com/office/drawing/2014/main" xmlns="" id="{BF305F8C-06FC-473D-A45F-3520D35FB818}"/>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sz="1350" dirty="0"/>
            </a:p>
          </p:txBody>
        </p:sp>
        <p:sp>
          <p:nvSpPr>
            <p:cNvPr id="150" name="Freeform: Shape 149">
              <a:extLst>
                <a:ext uri="{FF2B5EF4-FFF2-40B4-BE49-F238E27FC236}">
                  <a16:creationId xmlns:a16="http://schemas.microsoft.com/office/drawing/2014/main" xmlns="" id="{BB79F6A7-B7C6-4580-8B00-9FBCF3A0CFB0}"/>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sz="1350" dirty="0"/>
            </a:p>
          </p:txBody>
        </p:sp>
        <p:sp>
          <p:nvSpPr>
            <p:cNvPr id="151" name="Freeform: Shape 150">
              <a:extLst>
                <a:ext uri="{FF2B5EF4-FFF2-40B4-BE49-F238E27FC236}">
                  <a16:creationId xmlns:a16="http://schemas.microsoft.com/office/drawing/2014/main" xmlns="" id="{F3EA39C1-FA2F-4E61-85FD-7FEA6A51BF61}"/>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52" name="Freeform: Shape 151">
              <a:extLst>
                <a:ext uri="{FF2B5EF4-FFF2-40B4-BE49-F238E27FC236}">
                  <a16:creationId xmlns:a16="http://schemas.microsoft.com/office/drawing/2014/main" xmlns="" id="{AFD33746-BBD5-4A6F-AFBE-1143FA87074D}"/>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sz="1350" dirty="0"/>
            </a:p>
          </p:txBody>
        </p:sp>
        <p:sp>
          <p:nvSpPr>
            <p:cNvPr id="153" name="Freeform: Shape 152">
              <a:extLst>
                <a:ext uri="{FF2B5EF4-FFF2-40B4-BE49-F238E27FC236}">
                  <a16:creationId xmlns:a16="http://schemas.microsoft.com/office/drawing/2014/main" xmlns="" id="{BE389B80-E9C2-4E8D-B0EB-22A3794CAB49}"/>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sz="1350" dirty="0"/>
            </a:p>
          </p:txBody>
        </p:sp>
        <p:sp>
          <p:nvSpPr>
            <p:cNvPr id="154" name="Freeform: Shape 153">
              <a:extLst>
                <a:ext uri="{FF2B5EF4-FFF2-40B4-BE49-F238E27FC236}">
                  <a16:creationId xmlns:a16="http://schemas.microsoft.com/office/drawing/2014/main" xmlns="" id="{1DBE25D2-BB6E-47DC-8A72-4D4621973E97}"/>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sz="1350" dirty="0"/>
            </a:p>
          </p:txBody>
        </p:sp>
        <p:sp>
          <p:nvSpPr>
            <p:cNvPr id="155" name="Freeform: Shape 154">
              <a:extLst>
                <a:ext uri="{FF2B5EF4-FFF2-40B4-BE49-F238E27FC236}">
                  <a16:creationId xmlns:a16="http://schemas.microsoft.com/office/drawing/2014/main" xmlns="" id="{CCA7431E-97A0-4CE0-93DC-24A4BE7A9D11}"/>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sz="1350" dirty="0"/>
            </a:p>
          </p:txBody>
        </p:sp>
        <p:sp>
          <p:nvSpPr>
            <p:cNvPr id="156" name="Freeform: Shape 155">
              <a:extLst>
                <a:ext uri="{FF2B5EF4-FFF2-40B4-BE49-F238E27FC236}">
                  <a16:creationId xmlns:a16="http://schemas.microsoft.com/office/drawing/2014/main" xmlns="" id="{C90B0ACB-F5CB-477E-B3DC-1A476A833573}"/>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sz="1350" dirty="0"/>
            </a:p>
          </p:txBody>
        </p:sp>
        <p:sp>
          <p:nvSpPr>
            <p:cNvPr id="157" name="Freeform: Shape 156">
              <a:extLst>
                <a:ext uri="{FF2B5EF4-FFF2-40B4-BE49-F238E27FC236}">
                  <a16:creationId xmlns:a16="http://schemas.microsoft.com/office/drawing/2014/main" xmlns="" id="{F6AAD2BD-F5BD-494D-864A-00488E1D511F}"/>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sz="1350" dirty="0"/>
            </a:p>
          </p:txBody>
        </p:sp>
        <p:sp>
          <p:nvSpPr>
            <p:cNvPr id="158" name="Freeform: Shape 157">
              <a:extLst>
                <a:ext uri="{FF2B5EF4-FFF2-40B4-BE49-F238E27FC236}">
                  <a16:creationId xmlns:a16="http://schemas.microsoft.com/office/drawing/2014/main" xmlns="" id="{1170F38A-188D-4385-B3DA-27439098CF5B}"/>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sz="1350" dirty="0"/>
            </a:p>
          </p:txBody>
        </p:sp>
        <p:sp>
          <p:nvSpPr>
            <p:cNvPr id="159" name="Freeform: Shape 158">
              <a:extLst>
                <a:ext uri="{FF2B5EF4-FFF2-40B4-BE49-F238E27FC236}">
                  <a16:creationId xmlns:a16="http://schemas.microsoft.com/office/drawing/2014/main" xmlns="" id="{FD087505-2327-453D-920F-08F4D403479E}"/>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sz="1350" dirty="0"/>
            </a:p>
          </p:txBody>
        </p:sp>
        <p:sp>
          <p:nvSpPr>
            <p:cNvPr id="160" name="Freeform: Shape 159">
              <a:extLst>
                <a:ext uri="{FF2B5EF4-FFF2-40B4-BE49-F238E27FC236}">
                  <a16:creationId xmlns:a16="http://schemas.microsoft.com/office/drawing/2014/main" xmlns="" id="{BF07912B-50A4-48C4-9DBC-408A6AF3E26B}"/>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sz="1350" dirty="0"/>
            </a:p>
          </p:txBody>
        </p:sp>
        <p:sp>
          <p:nvSpPr>
            <p:cNvPr id="161" name="Freeform: Shape 160">
              <a:extLst>
                <a:ext uri="{FF2B5EF4-FFF2-40B4-BE49-F238E27FC236}">
                  <a16:creationId xmlns:a16="http://schemas.microsoft.com/office/drawing/2014/main" xmlns="" id="{F8C06F03-B107-4680-ACB7-A6E7BA80527F}"/>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sz="1350" dirty="0"/>
            </a:p>
          </p:txBody>
        </p:sp>
        <p:sp>
          <p:nvSpPr>
            <p:cNvPr id="162" name="Freeform: Shape 161">
              <a:extLst>
                <a:ext uri="{FF2B5EF4-FFF2-40B4-BE49-F238E27FC236}">
                  <a16:creationId xmlns:a16="http://schemas.microsoft.com/office/drawing/2014/main" xmlns="" id="{BE5B4585-0A21-4A6C-9E67-6F1E7053F64C}"/>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sz="1350" dirty="0"/>
            </a:p>
          </p:txBody>
        </p:sp>
        <p:sp>
          <p:nvSpPr>
            <p:cNvPr id="163" name="Freeform: Shape 162">
              <a:extLst>
                <a:ext uri="{FF2B5EF4-FFF2-40B4-BE49-F238E27FC236}">
                  <a16:creationId xmlns:a16="http://schemas.microsoft.com/office/drawing/2014/main" xmlns="" id="{103FF7BE-D4F4-4FAB-9D76-FE40728D1CB2}"/>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sz="1350" dirty="0"/>
            </a:p>
          </p:txBody>
        </p:sp>
        <p:sp>
          <p:nvSpPr>
            <p:cNvPr id="164" name="Freeform: Shape 163">
              <a:extLst>
                <a:ext uri="{FF2B5EF4-FFF2-40B4-BE49-F238E27FC236}">
                  <a16:creationId xmlns:a16="http://schemas.microsoft.com/office/drawing/2014/main" xmlns="" id="{F2E025EE-DD3D-4F9B-8815-E4873D70979B}"/>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sz="1350" dirty="0"/>
            </a:p>
          </p:txBody>
        </p:sp>
        <p:sp>
          <p:nvSpPr>
            <p:cNvPr id="165" name="Freeform: Shape 164">
              <a:extLst>
                <a:ext uri="{FF2B5EF4-FFF2-40B4-BE49-F238E27FC236}">
                  <a16:creationId xmlns:a16="http://schemas.microsoft.com/office/drawing/2014/main" xmlns="" id="{26DD9961-4D44-4B5D-AB89-659DCFEE0C83}"/>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sz="1350" dirty="0"/>
            </a:p>
          </p:txBody>
        </p:sp>
        <p:sp>
          <p:nvSpPr>
            <p:cNvPr id="166" name="Freeform: Shape 165">
              <a:extLst>
                <a:ext uri="{FF2B5EF4-FFF2-40B4-BE49-F238E27FC236}">
                  <a16:creationId xmlns:a16="http://schemas.microsoft.com/office/drawing/2014/main" xmlns="" id="{0B09BC68-DF03-4584-9180-9792D4DD68AA}"/>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sz="1350" dirty="0"/>
            </a:p>
          </p:txBody>
        </p:sp>
        <p:sp>
          <p:nvSpPr>
            <p:cNvPr id="167" name="Freeform: Shape 166">
              <a:extLst>
                <a:ext uri="{FF2B5EF4-FFF2-40B4-BE49-F238E27FC236}">
                  <a16:creationId xmlns:a16="http://schemas.microsoft.com/office/drawing/2014/main" xmlns="" id="{5669BAB2-401B-4545-9411-20FC1F910DA9}"/>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sz="1350" dirty="0"/>
            </a:p>
          </p:txBody>
        </p:sp>
      </p:grpSp>
      <p:cxnSp>
        <p:nvCxnSpPr>
          <p:cNvPr id="168" name="Straight Connector 167">
            <a:extLst>
              <a:ext uri="{FF2B5EF4-FFF2-40B4-BE49-F238E27FC236}">
                <a16:creationId xmlns:a16="http://schemas.microsoft.com/office/drawing/2014/main" xmlns="" id="{7657443C-47A6-4074-B400-4267F2E6A19D}"/>
              </a:ext>
            </a:extLst>
          </p:cNvPr>
          <p:cNvCxnSpPr>
            <a:cxnSpLocks/>
          </p:cNvCxnSpPr>
          <p:nvPr/>
        </p:nvCxnSpPr>
        <p:spPr>
          <a:xfrm>
            <a:off x="695571" y="3191852"/>
            <a:ext cx="2338288" cy="0"/>
          </a:xfrm>
          <a:prstGeom prst="line">
            <a:avLst/>
          </a:prstGeom>
          <a:ln w="15875">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076EAA6B-59F8-4EFA-8068-F7C63C6750BD}"/>
              </a:ext>
            </a:extLst>
          </p:cNvPr>
          <p:cNvCxnSpPr>
            <a:cxnSpLocks/>
          </p:cNvCxnSpPr>
          <p:nvPr/>
        </p:nvCxnSpPr>
        <p:spPr>
          <a:xfrm>
            <a:off x="3037871" y="3194282"/>
            <a:ext cx="1205811" cy="13640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70" name="Donut 11">
            <a:extLst>
              <a:ext uri="{FF2B5EF4-FFF2-40B4-BE49-F238E27FC236}">
                <a16:creationId xmlns:a16="http://schemas.microsoft.com/office/drawing/2014/main" xmlns="" id="{BCA9F2A7-9BF7-477C-9935-4694102506BE}"/>
              </a:ext>
            </a:extLst>
          </p:cNvPr>
          <p:cNvSpPr/>
          <p:nvPr/>
        </p:nvSpPr>
        <p:spPr>
          <a:xfrm>
            <a:off x="7940487" y="1514641"/>
            <a:ext cx="525773" cy="525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cxnSp>
        <p:nvCxnSpPr>
          <p:cNvPr id="171" name="Straight Connector 170">
            <a:extLst>
              <a:ext uri="{FF2B5EF4-FFF2-40B4-BE49-F238E27FC236}">
                <a16:creationId xmlns:a16="http://schemas.microsoft.com/office/drawing/2014/main" xmlns="" id="{FD6BC5D5-FEE2-4DC8-AA6E-232BA1A92F0B}"/>
              </a:ext>
            </a:extLst>
          </p:cNvPr>
          <p:cNvCxnSpPr>
            <a:cxnSpLocks/>
          </p:cNvCxnSpPr>
          <p:nvPr/>
        </p:nvCxnSpPr>
        <p:spPr>
          <a:xfrm>
            <a:off x="6018990" y="1373608"/>
            <a:ext cx="2447270"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xmlns="" id="{09A3D173-22D8-45BE-8E80-B2F289A42BF8}"/>
              </a:ext>
            </a:extLst>
          </p:cNvPr>
          <p:cNvCxnSpPr>
            <a:cxnSpLocks/>
          </p:cNvCxnSpPr>
          <p:nvPr/>
        </p:nvCxnSpPr>
        <p:spPr>
          <a:xfrm flipH="1">
            <a:off x="695572" y="1373608"/>
            <a:ext cx="2528528"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xmlns="" id="{1CD87A01-229B-478E-B72C-F31260A34D81}"/>
              </a:ext>
            </a:extLst>
          </p:cNvPr>
          <p:cNvCxnSpPr>
            <a:cxnSpLocks/>
          </p:cNvCxnSpPr>
          <p:nvPr/>
        </p:nvCxnSpPr>
        <p:spPr>
          <a:xfrm>
            <a:off x="6135723" y="3191852"/>
            <a:ext cx="2330537" cy="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74" name="Donut 15">
            <a:extLst>
              <a:ext uri="{FF2B5EF4-FFF2-40B4-BE49-F238E27FC236}">
                <a16:creationId xmlns:a16="http://schemas.microsoft.com/office/drawing/2014/main" xmlns="" id="{86D9E9AA-034D-4070-A0FC-E522F9345F32}"/>
              </a:ext>
            </a:extLst>
          </p:cNvPr>
          <p:cNvSpPr/>
          <p:nvPr/>
        </p:nvSpPr>
        <p:spPr>
          <a:xfrm>
            <a:off x="7940487" y="3263598"/>
            <a:ext cx="525773" cy="525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75" name="Donut 16">
            <a:extLst>
              <a:ext uri="{FF2B5EF4-FFF2-40B4-BE49-F238E27FC236}">
                <a16:creationId xmlns:a16="http://schemas.microsoft.com/office/drawing/2014/main" xmlns="" id="{38DD8FF9-5440-4330-A846-2C0FB7E713F4}"/>
              </a:ext>
            </a:extLst>
          </p:cNvPr>
          <p:cNvSpPr/>
          <p:nvPr/>
        </p:nvSpPr>
        <p:spPr>
          <a:xfrm>
            <a:off x="695569" y="1514641"/>
            <a:ext cx="525773" cy="525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176" name="Donut 17">
            <a:extLst>
              <a:ext uri="{FF2B5EF4-FFF2-40B4-BE49-F238E27FC236}">
                <a16:creationId xmlns:a16="http://schemas.microsoft.com/office/drawing/2014/main" xmlns="" id="{9893D04F-C4B3-44CA-B750-71465B74EA74}"/>
              </a:ext>
            </a:extLst>
          </p:cNvPr>
          <p:cNvSpPr/>
          <p:nvPr/>
        </p:nvSpPr>
        <p:spPr>
          <a:xfrm>
            <a:off x="695569" y="3260146"/>
            <a:ext cx="525773" cy="52577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cxnSp>
        <p:nvCxnSpPr>
          <p:cNvPr id="177" name="Straight Connector 176">
            <a:extLst>
              <a:ext uri="{FF2B5EF4-FFF2-40B4-BE49-F238E27FC236}">
                <a16:creationId xmlns:a16="http://schemas.microsoft.com/office/drawing/2014/main" xmlns="" id="{A8162E3B-B540-4FDB-9561-E16D6AC0DE73}"/>
              </a:ext>
            </a:extLst>
          </p:cNvPr>
          <p:cNvCxnSpPr>
            <a:cxnSpLocks/>
            <a:endCxn id="141" idx="26"/>
          </p:cNvCxnSpPr>
          <p:nvPr/>
        </p:nvCxnSpPr>
        <p:spPr>
          <a:xfrm>
            <a:off x="3224099" y="1373609"/>
            <a:ext cx="1115392" cy="229590"/>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xmlns="" id="{79605C62-61C9-4AD4-BD3F-9DD130824E65}"/>
              </a:ext>
            </a:extLst>
          </p:cNvPr>
          <p:cNvCxnSpPr>
            <a:cxnSpLocks/>
          </p:cNvCxnSpPr>
          <p:nvPr/>
        </p:nvCxnSpPr>
        <p:spPr>
          <a:xfrm flipH="1">
            <a:off x="4977007" y="1373608"/>
            <a:ext cx="1048233" cy="1028608"/>
          </a:xfrm>
          <a:prstGeom prst="line">
            <a:avLst/>
          </a:prstGeom>
          <a:ln w="15875">
            <a:solidFill>
              <a:schemeClr val="bg1"/>
            </a:solidFill>
            <a:tailEnd type="ova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xmlns="" id="{9113CB6E-C0A4-4C5B-B640-3BE8157C1FCE}"/>
              </a:ext>
            </a:extLst>
          </p:cNvPr>
          <p:cNvGrpSpPr/>
          <p:nvPr/>
        </p:nvGrpSpPr>
        <p:grpSpPr>
          <a:xfrm>
            <a:off x="1282767" y="3326810"/>
            <a:ext cx="1844021" cy="900246"/>
            <a:chOff x="2551704" y="4283314"/>
            <a:chExt cx="1092770" cy="1200325"/>
          </a:xfrm>
        </p:grpSpPr>
        <p:sp>
          <p:nvSpPr>
            <p:cNvPr id="180" name="TextBox 179">
              <a:extLst>
                <a:ext uri="{FF2B5EF4-FFF2-40B4-BE49-F238E27FC236}">
                  <a16:creationId xmlns:a16="http://schemas.microsoft.com/office/drawing/2014/main" xmlns="" id="{ACCC8284-550D-431A-AF38-AFF6F903AD18}"/>
                </a:ext>
              </a:extLst>
            </p:cNvPr>
            <p:cNvSpPr txBox="1"/>
            <p:nvPr/>
          </p:nvSpPr>
          <p:spPr>
            <a:xfrm>
              <a:off x="2551706" y="4560313"/>
              <a:ext cx="935718" cy="307776"/>
            </a:xfrm>
            <a:prstGeom prst="rect">
              <a:avLst/>
            </a:prstGeom>
            <a:noFill/>
          </p:spPr>
          <p:txBody>
            <a:bodyPr wrap="square" rtlCol="0">
              <a:spAutoFit/>
            </a:bodyPr>
            <a:lstStyle/>
            <a:p>
              <a:r>
                <a:rPr lang="en-US" altLang="ko-KR" sz="900" dirty="0" smtClean="0">
                  <a:solidFill>
                    <a:schemeClr val="bg1"/>
                  </a:solidFill>
                  <a:latin typeface="Arial Narrow" panose="020B0606020202030204" pitchFamily="34" charset="0"/>
                  <a:cs typeface="Arial" pitchFamily="34" charset="0"/>
                </a:rPr>
                <a:t>.</a:t>
              </a:r>
              <a:r>
                <a:rPr lang="ko-KR" altLang="en-US" sz="900" dirty="0" smtClean="0">
                  <a:solidFill>
                    <a:schemeClr val="bg1"/>
                  </a:solidFill>
                  <a:latin typeface="Arial Narrow" panose="020B0606020202030204" pitchFamily="34" charset="0"/>
                  <a:cs typeface="Arial" pitchFamily="34" charset="0"/>
                </a:rPr>
                <a:t>   </a:t>
              </a:r>
              <a:endParaRPr lang="ko-KR" altLang="en-US" sz="900" dirty="0">
                <a:solidFill>
                  <a:schemeClr val="bg1"/>
                </a:solidFill>
                <a:latin typeface="Arial Narrow" panose="020B0606020202030204" pitchFamily="34" charset="0"/>
                <a:cs typeface="Arial" pitchFamily="34" charset="0"/>
              </a:endParaRPr>
            </a:p>
          </p:txBody>
        </p:sp>
        <p:sp>
          <p:nvSpPr>
            <p:cNvPr id="181" name="TextBox 180">
              <a:extLst>
                <a:ext uri="{FF2B5EF4-FFF2-40B4-BE49-F238E27FC236}">
                  <a16:creationId xmlns:a16="http://schemas.microsoft.com/office/drawing/2014/main" xmlns="" id="{19268363-7970-4FFE-BFD4-27DA0BFE96DF}"/>
                </a:ext>
              </a:extLst>
            </p:cNvPr>
            <p:cNvSpPr txBox="1"/>
            <p:nvPr/>
          </p:nvSpPr>
          <p:spPr>
            <a:xfrm>
              <a:off x="2551704" y="4283314"/>
              <a:ext cx="1092770" cy="1200325"/>
            </a:xfrm>
            <a:prstGeom prst="rect">
              <a:avLst/>
            </a:prstGeom>
            <a:noFill/>
          </p:spPr>
          <p:txBody>
            <a:bodyPr wrap="square" rtlCol="0">
              <a:spAutoFit/>
            </a:bodyPr>
            <a:lstStyle/>
            <a:p>
              <a:r>
                <a:rPr lang="es-MX" sz="1050" b="1" dirty="0">
                  <a:solidFill>
                    <a:schemeClr val="bg1">
                      <a:lumMod val="95000"/>
                    </a:schemeClr>
                  </a:solidFill>
                  <a:latin typeface="Arial Narrow" panose="020B0606020202030204" pitchFamily="34" charset="0"/>
                  <a:cs typeface="Calibri Light" panose="020F0302020204030204" pitchFamily="34" charset="0"/>
                </a:rPr>
                <a:t>COMO MODELO DE MACHINE LEARNING OPTAMOS </a:t>
              </a:r>
              <a:r>
                <a:rPr lang="es-MX" sz="1050" b="1" dirty="0" smtClean="0">
                  <a:solidFill>
                    <a:schemeClr val="bg1">
                      <a:lumMod val="95000"/>
                    </a:schemeClr>
                  </a:solidFill>
                  <a:latin typeface="Arial Narrow" panose="020B0606020202030204" pitchFamily="34" charset="0"/>
                  <a:cs typeface="Calibri Light" panose="020F0302020204030204" pitchFamily="34" charset="0"/>
                </a:rPr>
                <a:t>POR      </a:t>
              </a:r>
              <a:r>
                <a:rPr lang="es-MX" sz="1050" b="1" dirty="0">
                  <a:solidFill>
                    <a:schemeClr val="bg1">
                      <a:lumMod val="95000"/>
                    </a:schemeClr>
                  </a:solidFill>
                  <a:latin typeface="Arial Narrow" panose="020B0606020202030204" pitchFamily="34" charset="0"/>
                  <a:cs typeface="Calibri Light" panose="020F0302020204030204" pitchFamily="34" charset="0"/>
                </a:rPr>
                <a:t>USAR  RED NEURONAL RECURRENTE (</a:t>
              </a:r>
              <a:r>
                <a:rPr lang="es-MX" sz="1050" b="1" dirty="0" err="1">
                  <a:solidFill>
                    <a:schemeClr val="bg1">
                      <a:lumMod val="95000"/>
                    </a:schemeClr>
                  </a:solidFill>
                  <a:latin typeface="Arial Narrow" panose="020B0606020202030204" pitchFamily="34" charset="0"/>
                  <a:cs typeface="Calibri Light" panose="020F0302020204030204" pitchFamily="34" charset="0"/>
                </a:rPr>
                <a:t>RNN</a:t>
              </a:r>
              <a:r>
                <a:rPr lang="es-MX" sz="1050" b="1" dirty="0">
                  <a:solidFill>
                    <a:schemeClr val="bg1">
                      <a:lumMod val="95000"/>
                    </a:schemeClr>
                  </a:solidFill>
                  <a:latin typeface="Arial Narrow" panose="020B0606020202030204" pitchFamily="34" charset="0"/>
                  <a:cs typeface="Calibri Light" panose="020F0302020204030204" pitchFamily="34" charset="0"/>
                </a:rPr>
                <a:t>) </a:t>
              </a:r>
              <a:r>
                <a:rPr lang="es-MX" sz="1050" dirty="0">
                  <a:latin typeface="Arial Narrow" panose="020B0606020202030204" pitchFamily="34" charset="0"/>
                </a:rPr>
                <a:t/>
              </a:r>
              <a:br>
                <a:rPr lang="es-MX" sz="1050" dirty="0">
                  <a:latin typeface="Arial Narrow" panose="020B0606020202030204" pitchFamily="34" charset="0"/>
                </a:rPr>
              </a:br>
              <a:endParaRPr lang="ko-KR" altLang="en-US" sz="1050" b="1" dirty="0">
                <a:solidFill>
                  <a:schemeClr val="bg1"/>
                </a:solidFill>
                <a:latin typeface="Arial Narrow" panose="020B0606020202030204" pitchFamily="34" charset="0"/>
                <a:cs typeface="Arial" pitchFamily="34" charset="0"/>
              </a:endParaRPr>
            </a:p>
          </p:txBody>
        </p:sp>
      </p:grpSp>
      <p:grpSp>
        <p:nvGrpSpPr>
          <p:cNvPr id="182" name="Group 181">
            <a:extLst>
              <a:ext uri="{FF2B5EF4-FFF2-40B4-BE49-F238E27FC236}">
                <a16:creationId xmlns:a16="http://schemas.microsoft.com/office/drawing/2014/main" xmlns="" id="{98C3EB01-AE00-4800-A974-31AA2B672858}"/>
              </a:ext>
            </a:extLst>
          </p:cNvPr>
          <p:cNvGrpSpPr/>
          <p:nvPr/>
        </p:nvGrpSpPr>
        <p:grpSpPr>
          <a:xfrm>
            <a:off x="1221342" y="1354409"/>
            <a:ext cx="2534862" cy="1044948"/>
            <a:chOff x="2478739" y="4283314"/>
            <a:chExt cx="1000729" cy="1393258"/>
          </a:xfrm>
        </p:grpSpPr>
        <p:sp>
          <p:nvSpPr>
            <p:cNvPr id="183" name="TextBox 182">
              <a:extLst>
                <a:ext uri="{FF2B5EF4-FFF2-40B4-BE49-F238E27FC236}">
                  <a16:creationId xmlns:a16="http://schemas.microsoft.com/office/drawing/2014/main" xmlns="" id="{CD4B597B-4EA2-402D-901A-96FD59F3CA8A}"/>
                </a:ext>
              </a:extLst>
            </p:cNvPr>
            <p:cNvSpPr txBox="1"/>
            <p:nvPr/>
          </p:nvSpPr>
          <p:spPr>
            <a:xfrm>
              <a:off x="2478739" y="4527544"/>
              <a:ext cx="935717" cy="1149028"/>
            </a:xfrm>
            <a:prstGeom prst="rect">
              <a:avLst/>
            </a:prstGeom>
            <a:noFill/>
          </p:spPr>
          <p:txBody>
            <a:bodyPr wrap="square" rtlCol="0">
              <a:spAutoFit/>
            </a:bodyPr>
            <a:lstStyle/>
            <a:p>
              <a:pPr algn="just"/>
              <a:r>
                <a:rPr lang="es-MX" sz="1000" b="1" dirty="0">
                  <a:solidFill>
                    <a:schemeClr val="bg1">
                      <a:lumMod val="95000"/>
                    </a:schemeClr>
                  </a:solidFill>
                  <a:latin typeface="Bahnschrift Light SemiCondensed" panose="020B0502040204020203" pitchFamily="34" charset="0"/>
                </a:rPr>
                <a:t>EMPEZAMOS CARGANDO LOS DATOS QUE OBTUVIMOS DE </a:t>
              </a:r>
              <a:r>
                <a:rPr lang="es-MX" sz="1000" b="1" dirty="0" err="1">
                  <a:solidFill>
                    <a:schemeClr val="bg1">
                      <a:lumMod val="95000"/>
                    </a:schemeClr>
                  </a:solidFill>
                  <a:latin typeface="Bahnschrift Light SemiCondensed" panose="020B0502040204020203" pitchFamily="34" charset="0"/>
                </a:rPr>
                <a:t>KAGGLE</a:t>
              </a:r>
              <a:r>
                <a:rPr lang="es-MX" sz="1000" b="1" dirty="0">
                  <a:solidFill>
                    <a:schemeClr val="bg1">
                      <a:lumMod val="95000"/>
                    </a:schemeClr>
                  </a:solidFill>
                  <a:latin typeface="Bahnschrift Light SemiCondensed" panose="020B0502040204020203" pitchFamily="34" charset="0"/>
                </a:rPr>
                <a:t> DOS </a:t>
              </a:r>
              <a:r>
                <a:rPr lang="es-MX" sz="1000" b="1" dirty="0" err="1">
                  <a:solidFill>
                    <a:schemeClr val="bg1">
                      <a:lumMod val="95000"/>
                    </a:schemeClr>
                  </a:solidFill>
                  <a:latin typeface="Bahnschrift Light SemiCondensed" panose="020B0502040204020203" pitchFamily="34" charset="0"/>
                </a:rPr>
                <a:t>DATASETS</a:t>
              </a:r>
              <a:r>
                <a:rPr lang="es-MX" sz="1000" b="1" dirty="0">
                  <a:solidFill>
                    <a:schemeClr val="bg1">
                      <a:lumMod val="95000"/>
                    </a:schemeClr>
                  </a:solidFill>
                  <a:latin typeface="Bahnschrift Light SemiCondensed" panose="020B0502040204020203" pitchFamily="34" charset="0"/>
                </a:rPr>
                <a:t> DE NOTICIAS FALSAS Y OTRO DE NOTICIAS VERDADERAS. </a:t>
              </a:r>
              <a:endParaRPr lang="es-MX" sz="1000" b="1" dirty="0" smtClean="0">
                <a:solidFill>
                  <a:schemeClr val="bg1">
                    <a:lumMod val="95000"/>
                  </a:schemeClr>
                </a:solidFill>
                <a:latin typeface="Bahnschrift Light SemiCondensed" panose="020B0502040204020203" pitchFamily="34" charset="0"/>
              </a:endParaRPr>
            </a:p>
            <a:p>
              <a:pPr algn="just"/>
              <a:r>
                <a:rPr lang="es-MX" sz="1000" b="1" dirty="0" smtClean="0">
                  <a:solidFill>
                    <a:schemeClr val="bg1">
                      <a:lumMod val="95000"/>
                    </a:schemeClr>
                  </a:solidFill>
                  <a:latin typeface="Bahnschrift Light SemiCondensed" panose="020B0502040204020203" pitchFamily="34" charset="0"/>
                </a:rPr>
                <a:t>PROCEDEMOS </a:t>
              </a:r>
              <a:r>
                <a:rPr lang="es-MX" sz="1000" b="1" dirty="0">
                  <a:solidFill>
                    <a:schemeClr val="bg1">
                      <a:lumMod val="95000"/>
                    </a:schemeClr>
                  </a:solidFill>
                  <a:latin typeface="Bahnschrift Light SemiCondensed" panose="020B0502040204020203" pitchFamily="34" charset="0"/>
                </a:rPr>
                <a:t>A LA LIMPIEZA DE DATOS.</a:t>
              </a:r>
              <a:endParaRPr lang="ko-KR" altLang="en-US" sz="1000" dirty="0">
                <a:solidFill>
                  <a:schemeClr val="bg1">
                    <a:lumMod val="95000"/>
                  </a:schemeClr>
                </a:solidFill>
                <a:latin typeface="Bahnschrift Light SemiCondensed" panose="020B0502040204020203" pitchFamily="34" charset="0"/>
                <a:cs typeface="Arial" pitchFamily="34" charset="0"/>
              </a:endParaRPr>
            </a:p>
          </p:txBody>
        </p:sp>
        <p:sp>
          <p:nvSpPr>
            <p:cNvPr id="184" name="TextBox 183">
              <a:extLst>
                <a:ext uri="{FF2B5EF4-FFF2-40B4-BE49-F238E27FC236}">
                  <a16:creationId xmlns:a16="http://schemas.microsoft.com/office/drawing/2014/main" xmlns="" id="{FB1E78D8-C334-4750-8D08-B01A15B9CE96}"/>
                </a:ext>
              </a:extLst>
            </p:cNvPr>
            <p:cNvSpPr txBox="1"/>
            <p:nvPr/>
          </p:nvSpPr>
          <p:spPr>
            <a:xfrm>
              <a:off x="2551705" y="4283314"/>
              <a:ext cx="927763" cy="338555"/>
            </a:xfrm>
            <a:prstGeom prst="rect">
              <a:avLst/>
            </a:prstGeom>
            <a:noFill/>
          </p:spPr>
          <p:txBody>
            <a:bodyPr wrap="square" rtlCol="0">
              <a:spAutoFit/>
            </a:bodyPr>
            <a:lstStyle/>
            <a:p>
              <a:endParaRPr lang="ko-KR" altLang="en-US" sz="1050" b="1" dirty="0">
                <a:solidFill>
                  <a:schemeClr val="bg1"/>
                </a:solidFill>
                <a:latin typeface="Arial" pitchFamily="34" charset="0"/>
                <a:cs typeface="Arial" pitchFamily="34" charset="0"/>
              </a:endParaRPr>
            </a:p>
          </p:txBody>
        </p:sp>
      </p:grpSp>
      <p:cxnSp>
        <p:nvCxnSpPr>
          <p:cNvPr id="185" name="Straight Connector 184">
            <a:extLst>
              <a:ext uri="{FF2B5EF4-FFF2-40B4-BE49-F238E27FC236}">
                <a16:creationId xmlns:a16="http://schemas.microsoft.com/office/drawing/2014/main" xmlns="" id="{A84824C4-0175-4016-8F25-0A66FD64C052}"/>
              </a:ext>
            </a:extLst>
          </p:cNvPr>
          <p:cNvCxnSpPr>
            <a:cxnSpLocks/>
          </p:cNvCxnSpPr>
          <p:nvPr/>
        </p:nvCxnSpPr>
        <p:spPr>
          <a:xfrm flipV="1">
            <a:off x="4969047" y="3191852"/>
            <a:ext cx="1166675" cy="238644"/>
          </a:xfrm>
          <a:prstGeom prst="line">
            <a:avLst/>
          </a:prstGeom>
          <a:ln w="158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xmlns="" id="{1913687F-4F8A-4E6A-BC47-8438C57AFA88}"/>
              </a:ext>
            </a:extLst>
          </p:cNvPr>
          <p:cNvGrpSpPr/>
          <p:nvPr/>
        </p:nvGrpSpPr>
        <p:grpSpPr>
          <a:xfrm>
            <a:off x="5643957" y="3307788"/>
            <a:ext cx="2368216" cy="1446550"/>
            <a:chOff x="2451484" y="4283318"/>
            <a:chExt cx="1035941" cy="1928730"/>
          </a:xfrm>
        </p:grpSpPr>
        <p:sp>
          <p:nvSpPr>
            <p:cNvPr id="187" name="TextBox 186">
              <a:extLst>
                <a:ext uri="{FF2B5EF4-FFF2-40B4-BE49-F238E27FC236}">
                  <a16:creationId xmlns:a16="http://schemas.microsoft.com/office/drawing/2014/main" xmlns="" id="{C25C31CF-53F4-43F3-BF93-E4ABDEEED2EB}"/>
                </a:ext>
              </a:extLst>
            </p:cNvPr>
            <p:cNvSpPr txBox="1"/>
            <p:nvPr/>
          </p:nvSpPr>
          <p:spPr>
            <a:xfrm>
              <a:off x="2551705" y="4560313"/>
              <a:ext cx="935718" cy="307776"/>
            </a:xfrm>
            <a:prstGeom prst="rect">
              <a:avLst/>
            </a:prstGeom>
            <a:noFill/>
          </p:spPr>
          <p:txBody>
            <a:bodyPr wrap="square" rtlCol="0">
              <a:spAutoFit/>
            </a:bodyPr>
            <a:lstStyle/>
            <a:p>
              <a:pPr algn="r"/>
              <a:r>
                <a:rPr lang="en-US" altLang="ko-KR" sz="900" dirty="0" smtClean="0">
                  <a:solidFill>
                    <a:schemeClr val="bg1"/>
                  </a:solidFill>
                  <a:latin typeface="Arial" pitchFamily="34" charset="0"/>
                  <a:cs typeface="Arial" pitchFamily="34" charset="0"/>
                </a:rPr>
                <a:t>. </a:t>
              </a:r>
              <a:r>
                <a:rPr lang="ko-KR" altLang="en-US" sz="900" dirty="0" smtClean="0">
                  <a:solidFill>
                    <a:schemeClr val="bg1"/>
                  </a:solidFill>
                  <a:latin typeface="Arial" pitchFamily="34" charset="0"/>
                  <a:cs typeface="Arial" pitchFamily="34" charset="0"/>
                </a:rPr>
                <a:t>  </a:t>
              </a:r>
              <a:endParaRPr lang="ko-KR" altLang="en-US" sz="900" dirty="0">
                <a:solidFill>
                  <a:schemeClr val="bg1"/>
                </a:solidFill>
                <a:latin typeface="Arial" pitchFamily="34" charset="0"/>
                <a:cs typeface="Arial" pitchFamily="34" charset="0"/>
              </a:endParaRPr>
            </a:p>
          </p:txBody>
        </p:sp>
        <p:sp>
          <p:nvSpPr>
            <p:cNvPr id="188" name="TextBox 187">
              <a:extLst>
                <a:ext uri="{FF2B5EF4-FFF2-40B4-BE49-F238E27FC236}">
                  <a16:creationId xmlns:a16="http://schemas.microsoft.com/office/drawing/2014/main" xmlns="" id="{13CDF09F-66D8-460A-B760-0C1D9AB62442}"/>
                </a:ext>
              </a:extLst>
            </p:cNvPr>
            <p:cNvSpPr txBox="1"/>
            <p:nvPr/>
          </p:nvSpPr>
          <p:spPr>
            <a:xfrm>
              <a:off x="2451484" y="4283318"/>
              <a:ext cx="1035941" cy="1928730"/>
            </a:xfrm>
            <a:prstGeom prst="rect">
              <a:avLst/>
            </a:prstGeom>
            <a:noFill/>
          </p:spPr>
          <p:txBody>
            <a:bodyPr wrap="square" rtlCol="0">
              <a:spAutoFit/>
            </a:bodyPr>
            <a:lstStyle/>
            <a:p>
              <a:r>
                <a:rPr lang="es-MX" sz="1100" b="1" dirty="0" smtClean="0">
                  <a:solidFill>
                    <a:schemeClr val="bg1">
                      <a:lumMod val="95000"/>
                    </a:schemeClr>
                  </a:solidFill>
                  <a:latin typeface="Arial Narrow" panose="020B0606020202030204" pitchFamily="34" charset="0"/>
                </a:rPr>
                <a:t>PREDICCIÓN</a:t>
              </a:r>
              <a:endParaRPr lang="es-MX" sz="1100" dirty="0" smtClean="0">
                <a:solidFill>
                  <a:schemeClr val="bg1">
                    <a:lumMod val="95000"/>
                  </a:schemeClr>
                </a:solidFill>
                <a:latin typeface="Arial Narrow" panose="020B0606020202030204" pitchFamily="34" charset="0"/>
              </a:endParaRPr>
            </a:p>
            <a:p>
              <a:r>
                <a:rPr lang="es-MX" sz="1100" b="1" dirty="0" smtClean="0">
                  <a:solidFill>
                    <a:schemeClr val="bg1">
                      <a:lumMod val="95000"/>
                    </a:schemeClr>
                  </a:solidFill>
                  <a:latin typeface="Arial Narrow" panose="020B0606020202030204" pitchFamily="34" charset="0"/>
                </a:rPr>
                <a:t>AL FINAL DEL PROGRAMA, ESTE NOS MUESTRA UN PORCENTAJE, EL CUAL ES EL PORCENTAJE QUE CORRESPONDE A LA CREDIBILIDAD DE ESTA NOTICIA.</a:t>
              </a:r>
              <a:endParaRPr lang="es-MX" sz="1100" dirty="0" smtClean="0">
                <a:solidFill>
                  <a:schemeClr val="bg1">
                    <a:lumMod val="95000"/>
                  </a:schemeClr>
                </a:solidFill>
                <a:latin typeface="Arial Narrow" panose="020B0606020202030204" pitchFamily="34" charset="0"/>
              </a:endParaRPr>
            </a:p>
            <a:p>
              <a:r>
                <a:rPr lang="es-MX" sz="1100" dirty="0" smtClean="0">
                  <a:solidFill>
                    <a:schemeClr val="bg1">
                      <a:lumMod val="95000"/>
                    </a:schemeClr>
                  </a:solidFill>
                  <a:latin typeface="Arial Narrow" panose="020B0606020202030204" pitchFamily="34" charset="0"/>
                </a:rPr>
                <a:t/>
              </a:r>
              <a:br>
                <a:rPr lang="es-MX" sz="1100" dirty="0" smtClean="0">
                  <a:solidFill>
                    <a:schemeClr val="bg1">
                      <a:lumMod val="95000"/>
                    </a:schemeClr>
                  </a:solidFill>
                  <a:latin typeface="Arial Narrow" panose="020B0606020202030204" pitchFamily="34" charset="0"/>
                </a:rPr>
              </a:br>
              <a:endParaRPr lang="ko-KR" altLang="en-US" sz="1100" b="1" dirty="0">
                <a:solidFill>
                  <a:schemeClr val="bg1">
                    <a:lumMod val="95000"/>
                  </a:schemeClr>
                </a:solidFill>
                <a:latin typeface="Arial Narrow" panose="020B0606020202030204" pitchFamily="34" charset="0"/>
                <a:cs typeface="Arial" pitchFamily="34" charset="0"/>
              </a:endParaRPr>
            </a:p>
          </p:txBody>
        </p:sp>
      </p:grpSp>
      <p:grpSp>
        <p:nvGrpSpPr>
          <p:cNvPr id="189" name="Group 188">
            <a:extLst>
              <a:ext uri="{FF2B5EF4-FFF2-40B4-BE49-F238E27FC236}">
                <a16:creationId xmlns:a16="http://schemas.microsoft.com/office/drawing/2014/main" xmlns="" id="{9651D794-E945-4BAD-A8DC-62D0AA8FD0C8}"/>
              </a:ext>
            </a:extLst>
          </p:cNvPr>
          <p:cNvGrpSpPr/>
          <p:nvPr/>
        </p:nvGrpSpPr>
        <p:grpSpPr>
          <a:xfrm>
            <a:off x="5793721" y="1588818"/>
            <a:ext cx="2242914" cy="900246"/>
            <a:chOff x="2449049" y="4283314"/>
            <a:chExt cx="1038375" cy="1200326"/>
          </a:xfrm>
        </p:grpSpPr>
        <p:sp>
          <p:nvSpPr>
            <p:cNvPr id="190" name="TextBox 189">
              <a:extLst>
                <a:ext uri="{FF2B5EF4-FFF2-40B4-BE49-F238E27FC236}">
                  <a16:creationId xmlns:a16="http://schemas.microsoft.com/office/drawing/2014/main" xmlns="" id="{7BB6EDAC-44EE-4E2C-BD2A-EEAB2BC72CEF}"/>
                </a:ext>
              </a:extLst>
            </p:cNvPr>
            <p:cNvSpPr txBox="1"/>
            <p:nvPr/>
          </p:nvSpPr>
          <p:spPr>
            <a:xfrm>
              <a:off x="2551705" y="4560313"/>
              <a:ext cx="935718" cy="307776"/>
            </a:xfrm>
            <a:prstGeom prst="rect">
              <a:avLst/>
            </a:prstGeom>
            <a:noFill/>
          </p:spPr>
          <p:txBody>
            <a:bodyPr wrap="square" rtlCol="0">
              <a:spAutoFit/>
            </a:bodyPr>
            <a:lstStyle/>
            <a:p>
              <a:pPr algn="r"/>
              <a:r>
                <a:rPr lang="en-US" altLang="ko-KR" sz="900" dirty="0" smtClean="0">
                  <a:solidFill>
                    <a:schemeClr val="bg1"/>
                  </a:solidFill>
                  <a:latin typeface="Arial" pitchFamily="34" charset="0"/>
                  <a:cs typeface="Arial" pitchFamily="34" charset="0"/>
                </a:rPr>
                <a:t>. </a:t>
              </a:r>
              <a:r>
                <a:rPr lang="ko-KR" altLang="en-US" sz="900" dirty="0" smtClean="0">
                  <a:solidFill>
                    <a:schemeClr val="bg1"/>
                  </a:solidFill>
                  <a:latin typeface="Arial" pitchFamily="34" charset="0"/>
                  <a:cs typeface="Arial" pitchFamily="34" charset="0"/>
                </a:rPr>
                <a:t>  </a:t>
              </a:r>
              <a:endParaRPr lang="ko-KR" altLang="en-US" sz="900" dirty="0">
                <a:solidFill>
                  <a:schemeClr val="bg1"/>
                </a:solidFill>
                <a:latin typeface="Arial" pitchFamily="34" charset="0"/>
                <a:cs typeface="Arial" pitchFamily="34" charset="0"/>
              </a:endParaRPr>
            </a:p>
          </p:txBody>
        </p:sp>
        <p:sp>
          <p:nvSpPr>
            <p:cNvPr id="191" name="TextBox 190">
              <a:extLst>
                <a:ext uri="{FF2B5EF4-FFF2-40B4-BE49-F238E27FC236}">
                  <a16:creationId xmlns:a16="http://schemas.microsoft.com/office/drawing/2014/main" xmlns="" id="{0E3AAD32-41B7-4185-8FB9-6951E61CA772}"/>
                </a:ext>
              </a:extLst>
            </p:cNvPr>
            <p:cNvSpPr txBox="1"/>
            <p:nvPr/>
          </p:nvSpPr>
          <p:spPr>
            <a:xfrm>
              <a:off x="2449049" y="4283314"/>
              <a:ext cx="1038375" cy="1200326"/>
            </a:xfrm>
            <a:prstGeom prst="rect">
              <a:avLst/>
            </a:prstGeom>
            <a:noFill/>
          </p:spPr>
          <p:txBody>
            <a:bodyPr wrap="square" rtlCol="0">
              <a:spAutoFit/>
            </a:bodyPr>
            <a:lstStyle/>
            <a:p>
              <a:r>
                <a:rPr lang="es-MX" sz="1050" b="1" dirty="0" smtClean="0">
                  <a:solidFill>
                    <a:schemeClr val="bg1">
                      <a:lumMod val="95000"/>
                    </a:schemeClr>
                  </a:solidFill>
                  <a:latin typeface="Arial Narrow" panose="020B0606020202030204" pitchFamily="34" charset="0"/>
                </a:rPr>
                <a:t>PROCESAMIENTO NATURAL DEL LENGUAJE</a:t>
              </a:r>
              <a:endParaRPr lang="es-MX" sz="1050" dirty="0" smtClean="0">
                <a:solidFill>
                  <a:schemeClr val="bg1">
                    <a:lumMod val="95000"/>
                  </a:schemeClr>
                </a:solidFill>
                <a:latin typeface="Arial Narrow" panose="020B0606020202030204" pitchFamily="34" charset="0"/>
              </a:endParaRPr>
            </a:p>
            <a:p>
              <a:r>
                <a:rPr lang="es-MX" sz="1050" b="1" dirty="0" smtClean="0">
                  <a:solidFill>
                    <a:schemeClr val="bg1">
                      <a:lumMod val="95000"/>
                    </a:schemeClr>
                  </a:solidFill>
                  <a:latin typeface="Arial Narrow" panose="020B0606020202030204" pitchFamily="34" charset="0"/>
                </a:rPr>
                <a:t>TRATAMOS LOS DATOS CON LIBRERÍAS DE NLP PARA ASÍ USAR LOS DATOS EN EL MODELO QUE ELEGIMOS.</a:t>
              </a:r>
              <a:endParaRPr lang="ko-KR" altLang="en-US" sz="1050" b="1" dirty="0">
                <a:solidFill>
                  <a:schemeClr val="bg1">
                    <a:lumMod val="95000"/>
                  </a:schemeClr>
                </a:solidFill>
                <a:latin typeface="Arial Narrow" panose="020B0606020202030204" pitchFamily="34" charset="0"/>
                <a:cs typeface="Arial" pitchFamily="34" charset="0"/>
              </a:endParaRPr>
            </a:p>
          </p:txBody>
        </p:sp>
      </p:grpSp>
      <p:sp>
        <p:nvSpPr>
          <p:cNvPr id="202" name="Oval 201">
            <a:extLst>
              <a:ext uri="{FF2B5EF4-FFF2-40B4-BE49-F238E27FC236}">
                <a16:creationId xmlns:a16="http://schemas.microsoft.com/office/drawing/2014/main" xmlns="" id="{9D0E3DA7-1A72-4F2D-A464-ACEE8BC9AFBB}"/>
              </a:ext>
            </a:extLst>
          </p:cNvPr>
          <p:cNvSpPr/>
          <p:nvPr/>
        </p:nvSpPr>
        <p:spPr>
          <a:xfrm>
            <a:off x="4317706" y="1461222"/>
            <a:ext cx="337244" cy="33724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3" name="Oval 202">
            <a:extLst>
              <a:ext uri="{FF2B5EF4-FFF2-40B4-BE49-F238E27FC236}">
                <a16:creationId xmlns:a16="http://schemas.microsoft.com/office/drawing/2014/main" xmlns="" id="{8F534659-A279-4BE2-A512-0CF8449D3BDE}"/>
              </a:ext>
            </a:extLst>
          </p:cNvPr>
          <p:cNvSpPr/>
          <p:nvPr/>
        </p:nvSpPr>
        <p:spPr>
          <a:xfrm>
            <a:off x="4768307" y="2327435"/>
            <a:ext cx="337244" cy="33724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4" name="Oval 203">
            <a:extLst>
              <a:ext uri="{FF2B5EF4-FFF2-40B4-BE49-F238E27FC236}">
                <a16:creationId xmlns:a16="http://schemas.microsoft.com/office/drawing/2014/main" xmlns="" id="{D3DBD966-BFF0-46E2-B94B-E99D00F4C165}"/>
              </a:ext>
            </a:extLst>
          </p:cNvPr>
          <p:cNvSpPr/>
          <p:nvPr/>
        </p:nvSpPr>
        <p:spPr>
          <a:xfrm>
            <a:off x="4612322" y="3317280"/>
            <a:ext cx="337244" cy="33724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5" name="Oval 204">
            <a:extLst>
              <a:ext uri="{FF2B5EF4-FFF2-40B4-BE49-F238E27FC236}">
                <a16:creationId xmlns:a16="http://schemas.microsoft.com/office/drawing/2014/main" xmlns="" id="{62C332BE-22E3-4BE5-AEC5-B84563974C26}"/>
              </a:ext>
            </a:extLst>
          </p:cNvPr>
          <p:cNvSpPr/>
          <p:nvPr/>
        </p:nvSpPr>
        <p:spPr>
          <a:xfrm>
            <a:off x="4106665" y="4434524"/>
            <a:ext cx="337244" cy="33724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6" name="Rectangle 3"/>
          <p:cNvSpPr/>
          <p:nvPr/>
        </p:nvSpPr>
        <p:spPr>
          <a:xfrm>
            <a:off x="2131869" y="408512"/>
            <a:ext cx="4952267" cy="594873"/>
          </a:xfrm>
          <a:prstGeom prst="rect">
            <a:avLst/>
          </a:prstGeom>
          <a:solidFill>
            <a:schemeClr val="accent4">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ltLang="ko-KR" b="1" dirty="0" smtClean="0">
                <a:solidFill>
                  <a:srgbClr val="FFC000"/>
                </a:solidFill>
                <a:latin typeface="Century Gothic" panose="020B0502020202020204" pitchFamily="34" charset="0"/>
              </a:rPr>
              <a:t>INPUT, MODELOS </a:t>
            </a:r>
            <a:r>
              <a:rPr lang="es-MX" altLang="ko-KR" b="1" dirty="0" smtClean="0">
                <a:solidFill>
                  <a:srgbClr val="FFC000"/>
                </a:solidFill>
                <a:latin typeface="Century Gothic" panose="020B0502020202020204" pitchFamily="34" charset="0"/>
              </a:rPr>
              <a:t>EMPLEADOS DE MACHINE </a:t>
            </a:r>
            <a:r>
              <a:rPr lang="es-MX" altLang="ko-KR" b="1" dirty="0" smtClean="0">
                <a:solidFill>
                  <a:srgbClr val="FFC000"/>
                </a:solidFill>
                <a:latin typeface="Century Gothic" panose="020B0502020202020204" pitchFamily="34" charset="0"/>
              </a:rPr>
              <a:t>LEARNING, OUTPUT</a:t>
            </a:r>
            <a:endParaRPr lang="ko-KR" altLang="en-US" b="1" dirty="0">
              <a:solidFill>
                <a:srgbClr val="FFC000"/>
              </a:solidFill>
              <a:latin typeface="Century Gothic" panose="020B0502020202020204" pitchFamily="34" charset="0"/>
            </a:endParaRPr>
          </a:p>
        </p:txBody>
      </p:sp>
      <p:sp>
        <p:nvSpPr>
          <p:cNvPr id="2" name="CuadroTexto 1"/>
          <p:cNvSpPr txBox="1"/>
          <p:nvPr/>
        </p:nvSpPr>
        <p:spPr>
          <a:xfrm>
            <a:off x="5652120" y="4506675"/>
            <a:ext cx="2952327" cy="338554"/>
          </a:xfrm>
          <a:prstGeom prst="rect">
            <a:avLst/>
          </a:prstGeom>
          <a:solidFill>
            <a:srgbClr val="000000">
              <a:alpha val="12157"/>
            </a:srgbClr>
          </a:solidFill>
        </p:spPr>
        <p:txBody>
          <a:bodyPr wrap="square" rtlCol="0">
            <a:spAutoFit/>
          </a:bodyPr>
          <a:lstStyle/>
          <a:p>
            <a:r>
              <a:rPr lang="es-MX" sz="1600" dirty="0" err="1" smtClean="0">
                <a:solidFill>
                  <a:schemeClr val="tx2">
                    <a:lumMod val="60000"/>
                    <a:lumOff val="40000"/>
                  </a:schemeClr>
                </a:solidFill>
              </a:rPr>
              <a:t>ADD</a:t>
            </a:r>
            <a:r>
              <a:rPr lang="es-MX" sz="1600" dirty="0" smtClean="0">
                <a:solidFill>
                  <a:schemeClr val="tx2">
                    <a:lumMod val="60000"/>
                    <a:lumOff val="40000"/>
                  </a:schemeClr>
                </a:solidFill>
              </a:rPr>
              <a:t> Link github, link api</a:t>
            </a:r>
            <a:endParaRPr lang="es-MX" sz="1600" dirty="0">
              <a:solidFill>
                <a:schemeClr val="tx2">
                  <a:lumMod val="60000"/>
                  <a:lumOff val="40000"/>
                </a:schemeClr>
              </a:solidFill>
            </a:endParaRPr>
          </a:p>
        </p:txBody>
      </p:sp>
    </p:spTree>
    <p:extLst>
      <p:ext uri="{BB962C8B-B14F-4D97-AF65-F5344CB8AC3E}">
        <p14:creationId xmlns:p14="http://schemas.microsoft.com/office/powerpoint/2010/main" val="2088432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Fullppt\005-PNG이미지\모니터.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9312" y="1332833"/>
            <a:ext cx="3320658" cy="3548211"/>
          </a:xfrm>
          <a:prstGeom prst="rect">
            <a:avLst/>
          </a:prstGeom>
          <a:noFill/>
          <a:extLst>
            <a:ext uri="{909E8E84-426E-40DD-AFC4-6F175D3DCCD1}">
              <a14:hiddenFill xmlns:a14="http://schemas.microsoft.com/office/drawing/2010/main">
                <a:solidFill>
                  <a:srgbClr val="FFFFFF"/>
                </a:solidFill>
              </a14:hiddenFill>
            </a:ext>
          </a:extLst>
        </p:spPr>
      </p:pic>
      <p:sp>
        <p:nvSpPr>
          <p:cNvPr id="11" name="그림 개체 틀 10">
            <a:extLst>
              <a:ext uri="{FF2B5EF4-FFF2-40B4-BE49-F238E27FC236}">
                <a16:creationId xmlns:a16="http://schemas.microsoft.com/office/drawing/2014/main" xmlns="" id="{2521E015-95DE-4773-9670-6ECC84D8195A}"/>
              </a:ext>
            </a:extLst>
          </p:cNvPr>
          <p:cNvSpPr>
            <a:spLocks noGrp="1"/>
          </p:cNvSpPr>
          <p:nvPr>
            <p:ph type="pic" idx="16"/>
          </p:nvPr>
        </p:nvSpPr>
        <p:spPr>
          <a:xfrm>
            <a:off x="6444208" y="1454363"/>
            <a:ext cx="2334878" cy="2304256"/>
          </a:xfrm>
        </p:spPr>
      </p:sp>
      <p:sp>
        <p:nvSpPr>
          <p:cNvPr id="8" name="Text Placeholder 13"/>
          <p:cNvSpPr txBox="1">
            <a:spLocks/>
          </p:cNvSpPr>
          <p:nvPr/>
        </p:nvSpPr>
        <p:spPr>
          <a:xfrm>
            <a:off x="460716" y="123478"/>
            <a:ext cx="3600400" cy="119965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2400" b="1" dirty="0">
                <a:solidFill>
                  <a:schemeClr val="bg1"/>
                </a:solidFill>
                <a:latin typeface="Bahnschrift Light SemiCondensed" panose="020B0502040204020203" pitchFamily="34" charset="0"/>
                <a:ea typeface="Arial Unicode MS" panose="020B0604020202020204" pitchFamily="34" charset="-128"/>
                <a:cs typeface="Arial Unicode MS" panose="020B0604020202020204" pitchFamily="34" charset="-128"/>
              </a:rPr>
              <a:t>Simple </a:t>
            </a:r>
            <a:r>
              <a:rPr lang="en-US" sz="2400" b="1" dirty="0" smtClean="0">
                <a:solidFill>
                  <a:schemeClr val="bg1"/>
                </a:solidFill>
                <a:latin typeface="Bahnschrift Light SemiCondensed" panose="020B0502040204020203" pitchFamily="34" charset="0"/>
                <a:ea typeface="Arial Unicode MS" panose="020B0604020202020204" pitchFamily="34" charset="-128"/>
                <a:cs typeface="Arial Unicode MS" panose="020B0604020202020204" pitchFamily="34" charset="-128"/>
              </a:rPr>
              <a:t>Code </a:t>
            </a:r>
            <a:r>
              <a:rPr lang="en-US" altLang="ko-KR" sz="2400" b="1" dirty="0" smtClean="0">
                <a:solidFill>
                  <a:schemeClr val="bg1"/>
                </a:solidFill>
                <a:latin typeface="Bahnschrift Light SemiCondensed" panose="020B0502040204020203" pitchFamily="34" charset="0"/>
                <a:ea typeface="Arial Unicode MS" panose="020B0604020202020204" pitchFamily="34" charset="-128"/>
                <a:cs typeface="Arial Unicode MS" panose="020B0604020202020204" pitchFamily="34" charset="-128"/>
              </a:rPr>
              <a:t>Presentation</a:t>
            </a:r>
            <a:endParaRPr lang="en-US" altLang="ko-KR" sz="2400" b="1" dirty="0">
              <a:solidFill>
                <a:schemeClr val="bg1"/>
              </a:solidFill>
              <a:latin typeface="Bahnschrift Light SemiCondensed" panose="020B0502040204020203" pitchFamily="34" charset="0"/>
              <a:ea typeface="Arial Unicode MS" panose="020B0604020202020204" pitchFamily="34" charset="-128"/>
              <a:cs typeface="Arial Unicode MS" panose="020B0604020202020204" pitchFamily="34" charset="-128"/>
            </a:endParaRPr>
          </a:p>
        </p:txBody>
      </p:sp>
      <p:sp>
        <p:nvSpPr>
          <p:cNvPr id="10" name="TextBox 9"/>
          <p:cNvSpPr txBox="1"/>
          <p:nvPr/>
        </p:nvSpPr>
        <p:spPr>
          <a:xfrm>
            <a:off x="696145" y="1746557"/>
            <a:ext cx="2736304" cy="307777"/>
          </a:xfrm>
          <a:prstGeom prst="rect">
            <a:avLst/>
          </a:prstGeom>
          <a:noFill/>
        </p:spPr>
        <p:txBody>
          <a:bodyPr wrap="square" rtlCol="0" anchor="ctr">
            <a:spAutoFit/>
          </a:bodyPr>
          <a:lstStyle/>
          <a:p>
            <a:r>
              <a:rPr lang="en-US" altLang="ko-KR" sz="1400" b="1" dirty="0">
                <a:solidFill>
                  <a:schemeClr val="bg1"/>
                </a:solidFill>
                <a:cs typeface="Arial" pitchFamily="34" charset="0"/>
              </a:rPr>
              <a:t>PowerPoint  Presentation</a:t>
            </a:r>
            <a:endParaRPr lang="ko-KR" altLang="en-US" sz="1400" b="1" dirty="0">
              <a:solidFill>
                <a:schemeClr val="bg1"/>
              </a:solidFill>
              <a:cs typeface="Arial" pitchFamily="34" charset="0"/>
            </a:endParaRPr>
          </a:p>
        </p:txBody>
      </p:sp>
      <p:pic>
        <p:nvPicPr>
          <p:cNvPr id="12" name="Picture 2" descr="D:\Fullppt\005-PNG이미지\모니터.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7614"/>
            <a:ext cx="3269746" cy="3548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Fullppt\005-PNG이미지\모니터.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383" y="987574"/>
            <a:ext cx="4333159" cy="432048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osición de imagen 3"/>
          <p:cNvSpPr>
            <a:spLocks noGrp="1"/>
          </p:cNvSpPr>
          <p:nvPr>
            <p:ph type="pic" idx="15"/>
          </p:nvPr>
        </p:nvSpPr>
        <p:spPr>
          <a:xfrm>
            <a:off x="2596065" y="1172654"/>
            <a:ext cx="3992159" cy="2767248"/>
          </a:xfrm>
        </p:spPr>
      </p:sp>
      <p:sp>
        <p:nvSpPr>
          <p:cNvPr id="3" name="그림 개체 틀 2">
            <a:extLst>
              <a:ext uri="{FF2B5EF4-FFF2-40B4-BE49-F238E27FC236}">
                <a16:creationId xmlns:a16="http://schemas.microsoft.com/office/drawing/2014/main" xmlns="" id="{1DA3453A-067B-4A20-A6D7-D6AE8854B558}"/>
              </a:ext>
            </a:extLst>
          </p:cNvPr>
          <p:cNvSpPr>
            <a:spLocks noGrp="1"/>
          </p:cNvSpPr>
          <p:nvPr>
            <p:ph type="pic" idx="14"/>
          </p:nvPr>
        </p:nvSpPr>
        <p:spPr>
          <a:xfrm>
            <a:off x="366374" y="1491630"/>
            <a:ext cx="2140873" cy="2315681"/>
          </a:xfrm>
        </p:spPr>
      </p:sp>
    </p:spTree>
    <p:extLst>
      <p:ext uri="{BB962C8B-B14F-4D97-AF65-F5344CB8AC3E}">
        <p14:creationId xmlns:p14="http://schemas.microsoft.com/office/powerpoint/2010/main" val="32112819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5851" y="1535714"/>
            <a:ext cx="36000" cy="36077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Text Placeholder 1"/>
          <p:cNvSpPr>
            <a:spLocks noGrp="1"/>
          </p:cNvSpPr>
          <p:nvPr>
            <p:ph type="body" sz="quarter" idx="10"/>
          </p:nvPr>
        </p:nvSpPr>
        <p:spPr>
          <a:xfrm>
            <a:off x="1979712" y="153958"/>
            <a:ext cx="6984776" cy="576064"/>
          </a:xfrm>
        </p:spPr>
        <p:txBody>
          <a:bodyPr/>
          <a:lstStyle/>
          <a:p>
            <a:r>
              <a:rPr lang="en-US" altLang="ko-KR" sz="2800" dirty="0" smtClean="0"/>
              <a:t>CONCLUSIONES</a:t>
            </a:r>
            <a:endParaRPr lang="ko-KR" altLang="en-US" sz="2800" dirty="0"/>
          </a:p>
        </p:txBody>
      </p:sp>
      <p:sp>
        <p:nvSpPr>
          <p:cNvPr id="4" name="TextBox 3"/>
          <p:cNvSpPr txBox="1"/>
          <p:nvPr/>
        </p:nvSpPr>
        <p:spPr>
          <a:xfrm>
            <a:off x="2177736" y="1213064"/>
            <a:ext cx="1816230" cy="338554"/>
          </a:xfrm>
          <a:prstGeom prst="rect">
            <a:avLst/>
          </a:prstGeom>
          <a:solidFill>
            <a:schemeClr val="accent2"/>
          </a:solidFill>
        </p:spPr>
        <p:txBody>
          <a:bodyPr wrap="square" rtlCol="0">
            <a:spAutoFit/>
          </a:bodyPr>
          <a:lstStyle/>
          <a:p>
            <a:pPr algn="ctr"/>
            <a:r>
              <a:rPr lang="en-US" altLang="ko-KR" sz="1600" b="1" dirty="0" err="1" smtClean="0">
                <a:solidFill>
                  <a:srgbClr val="444342"/>
                </a:solidFill>
                <a:cs typeface="Arial" pitchFamily="34" charset="0"/>
              </a:rPr>
              <a:t>CONCLUSIÓN</a:t>
            </a:r>
            <a:endParaRPr lang="ko-KR" altLang="en-US" sz="1600" b="1" dirty="0">
              <a:solidFill>
                <a:srgbClr val="444342"/>
              </a:solidFill>
              <a:cs typeface="Arial" pitchFamily="34" charset="0"/>
            </a:endParaRPr>
          </a:p>
        </p:txBody>
      </p:sp>
      <p:sp>
        <p:nvSpPr>
          <p:cNvPr id="5" name="TextBox 4"/>
          <p:cNvSpPr txBox="1"/>
          <p:nvPr/>
        </p:nvSpPr>
        <p:spPr>
          <a:xfrm>
            <a:off x="2195736" y="3003798"/>
            <a:ext cx="1816230" cy="276999"/>
          </a:xfrm>
          <a:prstGeom prst="rect">
            <a:avLst/>
          </a:prstGeom>
          <a:solidFill>
            <a:schemeClr val="accent4"/>
          </a:solidFill>
        </p:spPr>
        <p:txBody>
          <a:bodyPr wrap="square" rtlCol="0">
            <a:spAutoFit/>
          </a:bodyPr>
          <a:lstStyle/>
          <a:p>
            <a:pPr algn="ctr"/>
            <a:r>
              <a:rPr lang="en-US" altLang="ko-KR" sz="1200" b="1" dirty="0" err="1" smtClean="0">
                <a:solidFill>
                  <a:srgbClr val="444342"/>
                </a:solidFill>
                <a:cs typeface="Arial" pitchFamily="34" charset="0"/>
              </a:rPr>
              <a:t>RECOMENDACIONES</a:t>
            </a:r>
            <a:endParaRPr lang="ko-KR" altLang="en-US" sz="1200" b="1" dirty="0">
              <a:solidFill>
                <a:srgbClr val="444342"/>
              </a:solidFill>
              <a:cs typeface="Arial" pitchFamily="34" charset="0"/>
            </a:endParaRPr>
          </a:p>
        </p:txBody>
      </p:sp>
      <p:sp>
        <p:nvSpPr>
          <p:cNvPr id="7" name="TextBox 6"/>
          <p:cNvSpPr txBox="1"/>
          <p:nvPr/>
        </p:nvSpPr>
        <p:spPr>
          <a:xfrm>
            <a:off x="4178052" y="1131590"/>
            <a:ext cx="4320480" cy="2123658"/>
          </a:xfrm>
          <a:prstGeom prst="rect">
            <a:avLst/>
          </a:prstGeom>
          <a:noFill/>
        </p:spPr>
        <p:txBody>
          <a:bodyPr wrap="square" rtlCol="0">
            <a:spAutoFit/>
          </a:bodyPr>
          <a:lstStyle/>
          <a:p>
            <a:pPr algn="just"/>
            <a:r>
              <a:rPr lang="es-MX" sz="1200" dirty="0">
                <a:solidFill>
                  <a:schemeClr val="bg1">
                    <a:lumMod val="95000"/>
                  </a:schemeClr>
                </a:solidFill>
                <a:latin typeface="Bahnschrift Light SemiCondensed" panose="020B0502040204020203" pitchFamily="34" charset="0"/>
              </a:rPr>
              <a:t>Realizar este proyecto fue muy enriquecedor. Obtuvimos un resultado en </a:t>
            </a:r>
            <a:r>
              <a:rPr lang="es-MX" sz="1200" dirty="0" err="1">
                <a:solidFill>
                  <a:schemeClr val="bg1">
                    <a:lumMod val="95000"/>
                  </a:schemeClr>
                </a:solidFill>
                <a:latin typeface="Bahnschrift Light SemiCondensed" panose="020B0502040204020203" pitchFamily="34" charset="0"/>
              </a:rPr>
              <a:t>Accuracy</a:t>
            </a:r>
            <a:r>
              <a:rPr lang="es-MX" sz="1200" dirty="0">
                <a:solidFill>
                  <a:schemeClr val="bg1">
                    <a:lumMod val="95000"/>
                  </a:schemeClr>
                </a:solidFill>
                <a:latin typeface="Bahnschrift Light SemiCondensed" panose="020B0502040204020203" pitchFamily="34" charset="0"/>
              </a:rPr>
              <a:t> = (  </a:t>
            </a:r>
            <a:r>
              <a:rPr lang="es-MX" sz="1200" dirty="0" err="1">
                <a:solidFill>
                  <a:schemeClr val="bg1">
                    <a:lumMod val="95000"/>
                  </a:schemeClr>
                </a:solidFill>
                <a:latin typeface="Bahnschrift Light SemiCondensed" panose="020B0502040204020203" pitchFamily="34" charset="0"/>
              </a:rPr>
              <a:t>add</a:t>
            </a:r>
            <a:r>
              <a:rPr lang="es-MX" sz="1200" dirty="0">
                <a:solidFill>
                  <a:schemeClr val="bg1">
                    <a:lumMod val="95000"/>
                  </a:schemeClr>
                </a:solidFill>
                <a:latin typeface="Bahnschrift Light SemiCondensed" panose="020B0502040204020203" pitchFamily="34" charset="0"/>
              </a:rPr>
              <a:t> </a:t>
            </a:r>
            <a:r>
              <a:rPr lang="es-MX" sz="1200" dirty="0" err="1">
                <a:solidFill>
                  <a:schemeClr val="bg1">
                    <a:lumMod val="95000"/>
                  </a:schemeClr>
                </a:solidFill>
                <a:latin typeface="Bahnschrift Light SemiCondensed" panose="020B0502040204020203" pitchFamily="34" charset="0"/>
              </a:rPr>
              <a:t>accuracy</a:t>
            </a:r>
            <a:r>
              <a:rPr lang="es-MX" sz="1200" dirty="0">
                <a:solidFill>
                  <a:schemeClr val="bg1">
                    <a:lumMod val="95000"/>
                  </a:schemeClr>
                </a:solidFill>
                <a:latin typeface="Bahnschrift Light SemiCondensed" panose="020B0502040204020203" pitchFamily="34" charset="0"/>
              </a:rPr>
              <a:t>  ) </a:t>
            </a:r>
            <a:endParaRPr lang="es-MX" sz="1200" dirty="0">
              <a:solidFill>
                <a:schemeClr val="bg1">
                  <a:lumMod val="95000"/>
                </a:schemeClr>
              </a:solidFill>
              <a:latin typeface="Bahnschrift Light SemiCondensed" panose="020B0502040204020203" pitchFamily="34" charset="0"/>
            </a:endParaRPr>
          </a:p>
          <a:p>
            <a:pPr algn="just"/>
            <a:r>
              <a:rPr lang="es-MX" sz="1200" dirty="0">
                <a:solidFill>
                  <a:schemeClr val="bg1">
                    <a:lumMod val="95000"/>
                  </a:schemeClr>
                </a:solidFill>
                <a:latin typeface="Bahnschrift Light SemiCondensed" panose="020B0502040204020203" pitchFamily="34" charset="0"/>
              </a:rPr>
              <a:t>Donde podemos bien el buen manejo que le dimos a los datos a pesar de todos los inconvenientes que se tienen a la hora de manipular textos.</a:t>
            </a:r>
            <a:endParaRPr lang="es-MX" sz="1200" dirty="0">
              <a:solidFill>
                <a:schemeClr val="bg1">
                  <a:lumMod val="95000"/>
                </a:schemeClr>
              </a:solidFill>
              <a:latin typeface="Bahnschrift Light SemiCondensed" panose="020B0502040204020203" pitchFamily="34" charset="0"/>
            </a:endParaRPr>
          </a:p>
          <a:p>
            <a:pPr algn="just"/>
            <a:r>
              <a:rPr lang="es-MX" sz="1200" dirty="0">
                <a:solidFill>
                  <a:schemeClr val="bg1">
                    <a:lumMod val="95000"/>
                  </a:schemeClr>
                </a:solidFill>
                <a:latin typeface="Bahnschrift Light SemiCondensed" panose="020B0502040204020203" pitchFamily="34" charset="0"/>
              </a:rPr>
              <a:t>Al igual que la predicción donde tenemos una razonable aceptación en el modelo.</a:t>
            </a:r>
            <a:endParaRPr lang="es-MX" sz="1200" dirty="0">
              <a:solidFill>
                <a:schemeClr val="bg1">
                  <a:lumMod val="95000"/>
                </a:schemeClr>
              </a:solidFill>
              <a:latin typeface="Bahnschrift Light SemiCondensed" panose="020B0502040204020203" pitchFamily="34" charset="0"/>
            </a:endParaRPr>
          </a:p>
          <a:p>
            <a:pPr algn="just"/>
            <a:r>
              <a:rPr lang="es-MX" sz="1200" dirty="0">
                <a:solidFill>
                  <a:schemeClr val="bg1">
                    <a:lumMod val="95000"/>
                  </a:schemeClr>
                </a:solidFill>
                <a:latin typeface="Bahnschrift Light SemiCondensed" panose="020B0502040204020203" pitchFamily="34" charset="0"/>
              </a:rPr>
              <a:t>A pesar de lo difícil que es detectar si una noticia es falsa hasta para los sistemas , logramos ajustar los datos al modelo.</a:t>
            </a:r>
            <a:endParaRPr lang="es-MX" sz="1200" dirty="0">
              <a:solidFill>
                <a:schemeClr val="bg1">
                  <a:lumMod val="95000"/>
                </a:schemeClr>
              </a:solidFill>
              <a:latin typeface="Bahnschrift Light SemiCondensed" panose="020B0502040204020203" pitchFamily="34" charset="0"/>
            </a:endParaRPr>
          </a:p>
          <a:p>
            <a:pPr algn="just"/>
            <a:r>
              <a:rPr lang="es-MX" sz="1200" dirty="0">
                <a:solidFill>
                  <a:schemeClr val="bg1">
                    <a:lumMod val="95000"/>
                  </a:schemeClr>
                </a:solidFill>
                <a:latin typeface="Bahnschrift Light SemiCondensed" panose="020B0502040204020203" pitchFamily="34" charset="0"/>
              </a:rPr>
              <a:t/>
            </a:r>
            <a:br>
              <a:rPr lang="es-MX" sz="1200" dirty="0">
                <a:solidFill>
                  <a:schemeClr val="bg1">
                    <a:lumMod val="95000"/>
                  </a:schemeClr>
                </a:solidFill>
                <a:latin typeface="Bahnschrift Light SemiCondensed" panose="020B0502040204020203" pitchFamily="34" charset="0"/>
              </a:rPr>
            </a:br>
            <a:endParaRPr lang="en-US" altLang="ko-KR" sz="1200" dirty="0">
              <a:solidFill>
                <a:schemeClr val="bg1">
                  <a:lumMod val="95000"/>
                </a:schemeClr>
              </a:solidFill>
              <a:latin typeface="Bahnschrift Light SemiCondensed" panose="020B0502040204020203" pitchFamily="34" charset="0"/>
              <a:cs typeface="Arial" pitchFamily="34" charset="0"/>
            </a:endParaRPr>
          </a:p>
        </p:txBody>
      </p:sp>
      <p:sp>
        <p:nvSpPr>
          <p:cNvPr id="8" name="TextBox 7"/>
          <p:cNvSpPr txBox="1"/>
          <p:nvPr/>
        </p:nvSpPr>
        <p:spPr>
          <a:xfrm>
            <a:off x="4178052" y="3003798"/>
            <a:ext cx="4320480" cy="1754326"/>
          </a:xfrm>
          <a:prstGeom prst="rect">
            <a:avLst/>
          </a:prstGeom>
          <a:noFill/>
        </p:spPr>
        <p:txBody>
          <a:bodyPr wrap="square" rtlCol="0">
            <a:spAutoFit/>
          </a:bodyPr>
          <a:lstStyle/>
          <a:p>
            <a:r>
              <a:rPr lang="es-MX" sz="1200" dirty="0">
                <a:solidFill>
                  <a:schemeClr val="bg1">
                    <a:lumMod val="95000"/>
                  </a:schemeClr>
                </a:solidFill>
                <a:latin typeface="Bahnschrift Light SemiCondensed" panose="020B0502040204020203" pitchFamily="34" charset="0"/>
              </a:rPr>
              <a:t>Al momento de manipular textos la limpieza de los datos debe ser sumamente detallada, para </a:t>
            </a:r>
            <a:r>
              <a:rPr lang="es-MX" sz="1200" dirty="0" err="1">
                <a:solidFill>
                  <a:schemeClr val="bg1">
                    <a:lumMod val="95000"/>
                  </a:schemeClr>
                </a:solidFill>
                <a:latin typeface="Bahnschrift Light SemiCondensed" panose="020B0502040204020203" pitchFamily="34" charset="0"/>
              </a:rPr>
              <a:t>asi</a:t>
            </a:r>
            <a:r>
              <a:rPr lang="es-MX" sz="1200" dirty="0">
                <a:solidFill>
                  <a:schemeClr val="bg1">
                    <a:lumMod val="95000"/>
                  </a:schemeClr>
                </a:solidFill>
                <a:latin typeface="Bahnschrift Light SemiCondensed" panose="020B0502040204020203" pitchFamily="34" charset="0"/>
              </a:rPr>
              <a:t> no perder información valiosa que usaremos para entrenar el modelo</a:t>
            </a:r>
            <a:endParaRPr lang="es-MX" sz="1200" dirty="0">
              <a:solidFill>
                <a:schemeClr val="bg1">
                  <a:lumMod val="95000"/>
                </a:schemeClr>
              </a:solidFill>
              <a:latin typeface="Bahnschrift Light SemiCondensed" panose="020B0502040204020203" pitchFamily="34" charset="0"/>
            </a:endParaRPr>
          </a:p>
          <a:p>
            <a:r>
              <a:rPr lang="es-MX" sz="1200" dirty="0">
                <a:solidFill>
                  <a:schemeClr val="bg1">
                    <a:lumMod val="95000"/>
                  </a:schemeClr>
                </a:solidFill>
                <a:latin typeface="Bahnschrift Light SemiCondensed" panose="020B0502040204020203" pitchFamily="34" charset="0"/>
              </a:rPr>
              <a:t>Verificar si una noticia es verdadera es muy importante, aun más si ésta tiene tintes políticos, el poder que tienen los medios es muy grande hasta el punto de manipularnos con noticias falsas que pueden llegar a generar conflictos. Informarse es </a:t>
            </a:r>
            <a:r>
              <a:rPr lang="es-MX" sz="1200" dirty="0" smtClean="0">
                <a:solidFill>
                  <a:schemeClr val="bg1">
                    <a:lumMod val="95000"/>
                  </a:schemeClr>
                </a:solidFill>
                <a:latin typeface="Bahnschrift Light SemiCondensed" panose="020B0502040204020203" pitchFamily="34" charset="0"/>
              </a:rPr>
              <a:t>imprescindible.</a:t>
            </a:r>
            <a:r>
              <a:rPr lang="es-MX" sz="1200" dirty="0">
                <a:solidFill>
                  <a:schemeClr val="bg1">
                    <a:lumMod val="95000"/>
                  </a:schemeClr>
                </a:solidFill>
                <a:latin typeface="Bahnschrift Light SemiCondensed" panose="020B0502040204020203" pitchFamily="34" charset="0"/>
              </a:rPr>
              <a:t> </a:t>
            </a:r>
            <a:endParaRPr lang="es-MX" sz="1200" dirty="0">
              <a:solidFill>
                <a:schemeClr val="bg1">
                  <a:lumMod val="95000"/>
                </a:schemeClr>
              </a:solidFill>
              <a:latin typeface="Bahnschrift Light SemiCondensed" panose="020B0502040204020203" pitchFamily="34" charset="0"/>
            </a:endParaRPr>
          </a:p>
          <a:p>
            <a:r>
              <a:rPr lang="es-MX" sz="1200" dirty="0">
                <a:solidFill>
                  <a:schemeClr val="bg1">
                    <a:lumMod val="95000"/>
                  </a:schemeClr>
                </a:solidFill>
                <a:latin typeface="Bahnschrift Light SemiCondensed" panose="020B0502040204020203" pitchFamily="34" charset="0"/>
              </a:rPr>
              <a:t/>
            </a:r>
            <a:br>
              <a:rPr lang="es-MX" sz="1200" dirty="0">
                <a:solidFill>
                  <a:schemeClr val="bg1">
                    <a:lumMod val="95000"/>
                  </a:schemeClr>
                </a:solidFill>
                <a:latin typeface="Bahnschrift Light SemiCondensed" panose="020B0502040204020203" pitchFamily="34" charset="0"/>
              </a:rPr>
            </a:br>
            <a:endParaRPr lang="en-US" altLang="ko-KR" sz="1200" dirty="0">
              <a:solidFill>
                <a:schemeClr val="bg1">
                  <a:lumMod val="95000"/>
                </a:schemeClr>
              </a:solidFill>
              <a:latin typeface="Bahnschrift Light SemiCondensed" panose="020B0502040204020203" pitchFamily="34" charset="0"/>
              <a:cs typeface="Arial" pitchFamily="34" charset="0"/>
            </a:endParaRPr>
          </a:p>
        </p:txBody>
      </p:sp>
      <p:grpSp>
        <p:nvGrpSpPr>
          <p:cNvPr id="9" name="Graphic 1">
            <a:extLst>
              <a:ext uri="{FF2B5EF4-FFF2-40B4-BE49-F238E27FC236}">
                <a16:creationId xmlns="" xmlns:a16="http://schemas.microsoft.com/office/drawing/2014/main" id="{303E45D4-5ECC-4FA1-A23A-1E4D879F7308}"/>
              </a:ext>
            </a:extLst>
          </p:cNvPr>
          <p:cNvGrpSpPr/>
          <p:nvPr/>
        </p:nvGrpSpPr>
        <p:grpSpPr>
          <a:xfrm flipH="1">
            <a:off x="1126733" y="3003798"/>
            <a:ext cx="1619672" cy="2137043"/>
            <a:chOff x="3889868" y="2615973"/>
            <a:chExt cx="3503018" cy="4145774"/>
          </a:xfrm>
        </p:grpSpPr>
        <p:sp>
          <p:nvSpPr>
            <p:cNvPr id="10" name="Freeform: Shape 101">
              <a:extLst>
                <a:ext uri="{FF2B5EF4-FFF2-40B4-BE49-F238E27FC236}">
                  <a16:creationId xmlns="" xmlns:a16="http://schemas.microsoft.com/office/drawing/2014/main" id="{AAF3D2BA-9CE3-4888-92B0-94F312D8489A}"/>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tx1"/>
            </a:solidFill>
            <a:ln w="5345" cap="flat">
              <a:noFill/>
              <a:prstDash val="solid"/>
              <a:miter/>
            </a:ln>
          </p:spPr>
          <p:txBody>
            <a:bodyPr rtlCol="0" anchor="ctr"/>
            <a:lstStyle/>
            <a:p>
              <a:endParaRPr lang="en-US"/>
            </a:p>
          </p:txBody>
        </p:sp>
        <p:sp>
          <p:nvSpPr>
            <p:cNvPr id="11" name="Freeform: Shape 102">
              <a:extLst>
                <a:ext uri="{FF2B5EF4-FFF2-40B4-BE49-F238E27FC236}">
                  <a16:creationId xmlns="" xmlns:a16="http://schemas.microsoft.com/office/drawing/2014/main" id="{4BD1C2D7-C07F-4388-8692-2D51B4DD5A8C}"/>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w="5345" cap="flat">
              <a:noFill/>
              <a:prstDash val="solid"/>
              <a:miter/>
            </a:ln>
          </p:spPr>
          <p:txBody>
            <a:bodyPr rtlCol="0" anchor="ctr"/>
            <a:lstStyle/>
            <a:p>
              <a:endParaRPr lang="en-US"/>
            </a:p>
          </p:txBody>
        </p:sp>
        <p:sp>
          <p:nvSpPr>
            <p:cNvPr id="12" name="Freeform: Shape 103">
              <a:extLst>
                <a:ext uri="{FF2B5EF4-FFF2-40B4-BE49-F238E27FC236}">
                  <a16:creationId xmlns="" xmlns:a16="http://schemas.microsoft.com/office/drawing/2014/main" id="{95BC8BBA-7594-4A2F-B4CB-DC86604A6A4B}"/>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13" name="Freeform: Shape 104">
              <a:extLst>
                <a:ext uri="{FF2B5EF4-FFF2-40B4-BE49-F238E27FC236}">
                  <a16:creationId xmlns="" xmlns:a16="http://schemas.microsoft.com/office/drawing/2014/main" id="{76103275-0B5D-4DA7-A9EF-99EDEB6BFDC4}"/>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4" name="Freeform: Shape 105">
              <a:extLst>
                <a:ext uri="{FF2B5EF4-FFF2-40B4-BE49-F238E27FC236}">
                  <a16:creationId xmlns="" xmlns:a16="http://schemas.microsoft.com/office/drawing/2014/main" id="{07C179E4-6B75-4CB6-B4C5-F11BFE1DC21C}"/>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15" name="Freeform: Shape 106">
              <a:extLst>
                <a:ext uri="{FF2B5EF4-FFF2-40B4-BE49-F238E27FC236}">
                  <a16:creationId xmlns="" xmlns:a16="http://schemas.microsoft.com/office/drawing/2014/main" id="{FD600C9D-D886-463B-A32E-CF1A89B9FA84}"/>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16" name="Freeform: Shape 107">
              <a:extLst>
                <a:ext uri="{FF2B5EF4-FFF2-40B4-BE49-F238E27FC236}">
                  <a16:creationId xmlns="" xmlns:a16="http://schemas.microsoft.com/office/drawing/2014/main" id="{7697D841-BD7E-4852-8A16-44B8410ECE87}"/>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7" name="Freeform: Shape 108">
              <a:extLst>
                <a:ext uri="{FF2B5EF4-FFF2-40B4-BE49-F238E27FC236}">
                  <a16:creationId xmlns="" xmlns:a16="http://schemas.microsoft.com/office/drawing/2014/main" id="{05982B34-11F4-492F-8302-069DF6F1B3A7}"/>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8" name="Freeform: Shape 109">
              <a:extLst>
                <a:ext uri="{FF2B5EF4-FFF2-40B4-BE49-F238E27FC236}">
                  <a16:creationId xmlns="" xmlns:a16="http://schemas.microsoft.com/office/drawing/2014/main" id="{78B70F1B-A855-4179-B1DE-57B1EC265E32}"/>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9" name="Freeform: Shape 110">
              <a:extLst>
                <a:ext uri="{FF2B5EF4-FFF2-40B4-BE49-F238E27FC236}">
                  <a16:creationId xmlns="" xmlns:a16="http://schemas.microsoft.com/office/drawing/2014/main" id="{20C29EC9-E378-4B07-AF0C-4E2FBBE09306}"/>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Tree>
    <p:extLst>
      <p:ext uri="{BB962C8B-B14F-4D97-AF65-F5344CB8AC3E}">
        <p14:creationId xmlns:p14="http://schemas.microsoft.com/office/powerpoint/2010/main" val="370743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aphic 234">
            <a:extLst>
              <a:ext uri="{FF2B5EF4-FFF2-40B4-BE49-F238E27FC236}">
                <a16:creationId xmlns="" xmlns:a16="http://schemas.microsoft.com/office/drawing/2014/main" id="{67093918-51FB-47BF-8FF5-0827DD800958}"/>
              </a:ext>
            </a:extLst>
          </p:cNvPr>
          <p:cNvGrpSpPr/>
          <p:nvPr/>
        </p:nvGrpSpPr>
        <p:grpSpPr>
          <a:xfrm>
            <a:off x="4427984" y="2686024"/>
            <a:ext cx="7409814" cy="2942326"/>
            <a:chOff x="7540326" y="1358451"/>
            <a:chExt cx="4257675" cy="1447800"/>
          </a:xfrm>
          <a:solidFill>
            <a:srgbClr val="FFC000">
              <a:alpha val="41176"/>
            </a:srgbClr>
          </a:solidFill>
        </p:grpSpPr>
        <p:sp>
          <p:nvSpPr>
            <p:cNvPr id="27" name="Freeform: Shape 175">
              <a:extLst>
                <a:ext uri="{FF2B5EF4-FFF2-40B4-BE49-F238E27FC236}">
                  <a16:creationId xmlns="" xmlns:a16="http://schemas.microsoft.com/office/drawing/2014/main" id="{23FF8EA3-FFEF-477B-9AA7-743F7E366BBE}"/>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29" name="Freeform: Shape 176">
              <a:extLst>
                <a:ext uri="{FF2B5EF4-FFF2-40B4-BE49-F238E27FC236}">
                  <a16:creationId xmlns="" xmlns:a16="http://schemas.microsoft.com/office/drawing/2014/main" id="{4D0D4DFB-272F-4C6E-81A6-337D9C87ABFE}"/>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30" name="Freeform: Shape 177">
              <a:extLst>
                <a:ext uri="{FF2B5EF4-FFF2-40B4-BE49-F238E27FC236}">
                  <a16:creationId xmlns="" xmlns:a16="http://schemas.microsoft.com/office/drawing/2014/main" id="{7C7E5912-AD63-419F-A966-B8785F2AAAB6}"/>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31" name="Freeform: Shape 178">
              <a:extLst>
                <a:ext uri="{FF2B5EF4-FFF2-40B4-BE49-F238E27FC236}">
                  <a16:creationId xmlns="" xmlns:a16="http://schemas.microsoft.com/office/drawing/2014/main" id="{0A2BB73E-D959-4A12-9E64-B37177CF807F}"/>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32" name="Freeform: Shape 179">
              <a:extLst>
                <a:ext uri="{FF2B5EF4-FFF2-40B4-BE49-F238E27FC236}">
                  <a16:creationId xmlns="" xmlns:a16="http://schemas.microsoft.com/office/drawing/2014/main" id="{6B1BF6AC-8DD1-4308-9457-F078BE5B076B}"/>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33" name="Freeform: Shape 180">
              <a:extLst>
                <a:ext uri="{FF2B5EF4-FFF2-40B4-BE49-F238E27FC236}">
                  <a16:creationId xmlns="" xmlns:a16="http://schemas.microsoft.com/office/drawing/2014/main" id="{8165C2AC-40C3-430B-A878-F573CC97FA0C}"/>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sp>
        <p:nvSpPr>
          <p:cNvPr id="2" name="Text Placeholder 1"/>
          <p:cNvSpPr>
            <a:spLocks noGrp="1"/>
          </p:cNvSpPr>
          <p:nvPr>
            <p:ph type="body" sz="quarter" idx="10"/>
          </p:nvPr>
        </p:nvSpPr>
        <p:spPr>
          <a:xfrm>
            <a:off x="22415" y="301720"/>
            <a:ext cx="9144000" cy="576064"/>
          </a:xfrm>
        </p:spPr>
        <p:txBody>
          <a:bodyPr/>
          <a:lstStyle/>
          <a:p>
            <a:r>
              <a:rPr lang="en-US" altLang="ko-KR" dirty="0" smtClean="0"/>
              <a:t>Nuestro</a:t>
            </a:r>
            <a:r>
              <a:rPr lang="en-US" altLang="ko-KR" dirty="0" smtClean="0"/>
              <a:t> Team</a:t>
            </a:r>
            <a:endParaRPr lang="ko-KR" altLang="en-US" dirty="0"/>
          </a:p>
        </p:txBody>
      </p:sp>
      <p:sp>
        <p:nvSpPr>
          <p:cNvPr id="12" name="Text Placeholder 17"/>
          <p:cNvSpPr txBox="1">
            <a:spLocks/>
          </p:cNvSpPr>
          <p:nvPr/>
        </p:nvSpPr>
        <p:spPr>
          <a:xfrm>
            <a:off x="1115616" y="2713791"/>
            <a:ext cx="1440160"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100" b="1" dirty="0" smtClean="0">
                <a:solidFill>
                  <a:schemeClr val="bg1"/>
                </a:solidFill>
                <a:latin typeface="Bahnschrift Light SemiCondensed" panose="020B0502040204020203" pitchFamily="34" charset="0"/>
                <a:cs typeface="Arial" pitchFamily="34" charset="0"/>
              </a:rPr>
              <a:t>ALFREDO</a:t>
            </a:r>
            <a:r>
              <a:rPr lang="en-US" sz="1400" b="1" dirty="0" smtClean="0">
                <a:solidFill>
                  <a:schemeClr val="bg1"/>
                </a:solidFill>
                <a:latin typeface="Bahnschrift Light SemiCondensed" panose="020B0502040204020203" pitchFamily="34" charset="0"/>
                <a:cs typeface="Arial" pitchFamily="34" charset="0"/>
              </a:rPr>
              <a:t> </a:t>
            </a:r>
            <a:r>
              <a:rPr lang="en-US" sz="1100" b="1" dirty="0" smtClean="0">
                <a:solidFill>
                  <a:schemeClr val="bg1"/>
                </a:solidFill>
                <a:latin typeface="Bahnschrift Light SemiCondensed" panose="020B0502040204020203" pitchFamily="34" charset="0"/>
                <a:cs typeface="Arial" pitchFamily="34" charset="0"/>
              </a:rPr>
              <a:t>ALEJANDRO ALVAREZ ACUÑA</a:t>
            </a:r>
            <a:endParaRPr lang="en-US" sz="1400" b="1" dirty="0">
              <a:solidFill>
                <a:schemeClr val="bg1"/>
              </a:solidFill>
              <a:cs typeface="Arial" pitchFamily="34" charset="0"/>
            </a:endParaRPr>
          </a:p>
        </p:txBody>
      </p:sp>
      <p:sp>
        <p:nvSpPr>
          <p:cNvPr id="14" name="Text Placeholder 17"/>
          <p:cNvSpPr txBox="1">
            <a:spLocks/>
          </p:cNvSpPr>
          <p:nvPr/>
        </p:nvSpPr>
        <p:spPr>
          <a:xfrm>
            <a:off x="5073011" y="2859782"/>
            <a:ext cx="1299189"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100" b="1" dirty="0" smtClean="0">
                <a:solidFill>
                  <a:schemeClr val="bg1"/>
                </a:solidFill>
                <a:latin typeface="Bahnschrift Light SemiCondensed" panose="020B0502040204020203" pitchFamily="34" charset="0"/>
                <a:cs typeface="Arial" pitchFamily="34" charset="0"/>
              </a:rPr>
              <a:t>MICAELA JHOSELYN SAENZ MOLINA</a:t>
            </a:r>
          </a:p>
          <a:p>
            <a:pPr marL="0" indent="0" algn="ctr">
              <a:buNone/>
            </a:pPr>
            <a:endParaRPr lang="en-US" sz="1100" b="1" dirty="0">
              <a:solidFill>
                <a:schemeClr val="bg1"/>
              </a:solidFill>
              <a:latin typeface="Bahnschrift Light SemiCondensed" panose="020B0502040204020203" pitchFamily="34" charset="0"/>
              <a:cs typeface="Arial" pitchFamily="34" charset="0"/>
            </a:endParaRPr>
          </a:p>
        </p:txBody>
      </p:sp>
      <p:sp>
        <p:nvSpPr>
          <p:cNvPr id="16" name="Text Placeholder 17"/>
          <p:cNvSpPr txBox="1">
            <a:spLocks/>
          </p:cNvSpPr>
          <p:nvPr/>
        </p:nvSpPr>
        <p:spPr>
          <a:xfrm>
            <a:off x="2759304" y="4443958"/>
            <a:ext cx="1321135"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100" b="1" dirty="0" smtClean="0">
                <a:solidFill>
                  <a:schemeClr val="bg1"/>
                </a:solidFill>
                <a:latin typeface="Bahnschrift Light SemiCondensed" panose="020B0502040204020203" pitchFamily="34" charset="0"/>
                <a:cs typeface="Arial" pitchFamily="34" charset="0"/>
              </a:rPr>
              <a:t>YURIKA MACUSAYA AGUILAR</a:t>
            </a:r>
            <a:endParaRPr lang="en-US" sz="1100" b="1" dirty="0">
              <a:solidFill>
                <a:schemeClr val="bg1"/>
              </a:solidFill>
              <a:latin typeface="Bahnschrift Light SemiCondensed" panose="020B0502040204020203" pitchFamily="34" charset="0"/>
              <a:cs typeface="Arial" pitchFamily="34" charset="0"/>
            </a:endParaRPr>
          </a:p>
        </p:txBody>
      </p:sp>
      <p:sp>
        <p:nvSpPr>
          <p:cNvPr id="28" name="Text Placeholder 17"/>
          <p:cNvSpPr txBox="1">
            <a:spLocks/>
          </p:cNvSpPr>
          <p:nvPr/>
        </p:nvSpPr>
        <p:spPr>
          <a:xfrm>
            <a:off x="5008563" y="4431702"/>
            <a:ext cx="1321135" cy="246087"/>
          </a:xfrm>
          <a:prstGeom prst="rect">
            <a:avLst/>
          </a:prstGeom>
          <a:noFill/>
          <a:ln w="19050">
            <a:noFill/>
          </a:ln>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100" b="1" dirty="0" err="1" smtClean="0">
                <a:solidFill>
                  <a:schemeClr val="bg1"/>
                </a:solidFill>
                <a:latin typeface="Bahnschrift Light SemiCondensed" panose="020B0502040204020203" pitchFamily="34" charset="0"/>
                <a:cs typeface="Arial" pitchFamily="34" charset="0"/>
              </a:rPr>
              <a:t>ALBERTH</a:t>
            </a:r>
            <a:r>
              <a:rPr lang="en-US" sz="1100" b="1" dirty="0" smtClean="0">
                <a:solidFill>
                  <a:schemeClr val="bg1"/>
                </a:solidFill>
                <a:latin typeface="Bahnschrift Light SemiCondensed" panose="020B0502040204020203" pitchFamily="34" charset="0"/>
                <a:cs typeface="Arial" pitchFamily="34" charset="0"/>
              </a:rPr>
              <a:t>??????</a:t>
            </a:r>
            <a:endParaRPr lang="en-US" sz="1100" b="1" dirty="0">
              <a:solidFill>
                <a:schemeClr val="bg1"/>
              </a:solidFill>
              <a:latin typeface="Bahnschrift Light SemiCondensed" panose="020B0502040204020203" pitchFamily="34" charset="0"/>
              <a:cs typeface="Arial" pitchFamily="34" charset="0"/>
            </a:endParaRPr>
          </a:p>
        </p:txBody>
      </p:sp>
      <p:pic>
        <p:nvPicPr>
          <p:cNvPr id="11" name="Marcador de posición de imagen 10"/>
          <p:cNvPicPr>
            <a:picLocks noGrp="1" noChangeAspect="1"/>
          </p:cNvPicPr>
          <p:nvPr>
            <p:ph type="pic" idx="1"/>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814" b="2814"/>
          <a:stretch>
            <a:fillRect/>
          </a:stretch>
        </p:blipFill>
        <p:spPr>
          <a:xfrm>
            <a:off x="1141413" y="1203325"/>
            <a:ext cx="1439862" cy="1390650"/>
          </a:xfrm>
          <a:prstGeom prst="ellipse">
            <a:avLst/>
          </a:prstGeom>
        </p:spPr>
      </p:pic>
      <p:pic>
        <p:nvPicPr>
          <p:cNvPr id="13" name="Marcador de posición de imagen 12"/>
          <p:cNvPicPr>
            <a:picLocks noGrp="1" noChangeAspect="1"/>
          </p:cNvPicPr>
          <p:nvPr>
            <p:ph type="pic" idx="1"/>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3782" b="13782"/>
          <a:stretch>
            <a:fillRect/>
          </a:stretch>
        </p:blipFill>
        <p:spPr>
          <a:xfrm>
            <a:off x="5073650" y="1208088"/>
            <a:ext cx="1439863" cy="1390650"/>
          </a:xfrm>
          <a:prstGeom prst="ellipse">
            <a:avLst/>
          </a:prstGeom>
        </p:spPr>
      </p:pic>
      <p:pic>
        <p:nvPicPr>
          <p:cNvPr id="34" name="Marcador de posición de imagen 33"/>
          <p:cNvPicPr>
            <a:picLocks noGrp="1" noChangeAspect="1"/>
          </p:cNvPicPr>
          <p:nvPr>
            <p:ph type="pic" idx="1"/>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542" b="1542"/>
          <a:stretch>
            <a:fillRect/>
          </a:stretch>
        </p:blipFill>
        <p:spPr>
          <a:xfrm>
            <a:off x="2700338" y="2959100"/>
            <a:ext cx="1439862" cy="1390650"/>
          </a:xfrm>
          <a:prstGeom prst="ellipse">
            <a:avLst/>
          </a:prstGeom>
        </p:spPr>
      </p:pic>
    </p:spTree>
    <p:extLst>
      <p:ext uri="{BB962C8B-B14F-4D97-AF65-F5344CB8AC3E}">
        <p14:creationId xmlns:p14="http://schemas.microsoft.com/office/powerpoint/2010/main" val="1619253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duotone>
              <a:prstClr val="black"/>
              <a:schemeClr val="accent2">
                <a:tint val="45000"/>
                <a:satMod val="400000"/>
              </a:schemeClr>
            </a:duotone>
            <a:lum/>
            <a:extLst>
              <a:ext uri="{BEBA8EAE-BF5A-486C-A8C5-ECC9F3942E4B}">
                <a14:imgProps xmlns:a14="http://schemas.microsoft.com/office/drawing/2010/main">
                  <a14:imgLayer r:embed="rId3">
                    <a14:imgEffect>
                      <a14:sharpenSoften amount="50000"/>
                    </a14:imgEffect>
                    <a14:imgEffect>
                      <a14:saturation sat="101000"/>
                    </a14:imgEffect>
                    <a14:imgEffect>
                      <a14:brightnessContrast contras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3"/>
          <p:cNvSpPr/>
          <p:nvPr/>
        </p:nvSpPr>
        <p:spPr>
          <a:xfrm>
            <a:off x="0" y="-43841"/>
            <a:ext cx="9144000" cy="5143500"/>
          </a:xfrm>
          <a:prstGeom prst="rect">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7" name="Graphic 2">
            <a:extLst>
              <a:ext uri="{FF2B5EF4-FFF2-40B4-BE49-F238E27FC236}">
                <a16:creationId xmlns="" xmlns:a16="http://schemas.microsoft.com/office/drawing/2014/main" id="{EC239884-C6D0-4655-A151-0D66E3B9376B}"/>
              </a:ext>
            </a:extLst>
          </p:cNvPr>
          <p:cNvPicPr>
            <a:picLocks noChangeAspect="1"/>
          </p:cNvPicPr>
          <p:nvPr/>
        </p:nvPicPr>
        <p:blipFill>
          <a:blip r:embed="rId4">
            <a:biLevel thresh="75000"/>
            <a:extLst>
              <a:ext uri="{96DAC541-7B7A-43D3-8B79-37D633B846F1}">
                <asvg:svgBlip xmlns="" xmlns:asvg="http://schemas.microsoft.com/office/drawing/2016/SVG/main" r:embed="rId5"/>
              </a:ext>
            </a:extLst>
          </a:blip>
          <a:stretch>
            <a:fillRect/>
          </a:stretch>
        </p:blipFill>
        <p:spPr>
          <a:xfrm>
            <a:off x="2548805" y="699542"/>
            <a:ext cx="4008811" cy="3672408"/>
          </a:xfrm>
          <a:prstGeom prst="rect">
            <a:avLst/>
          </a:prstGeom>
        </p:spPr>
      </p:pic>
      <p:sp>
        <p:nvSpPr>
          <p:cNvPr id="49" name="CuadroTexto 48"/>
          <p:cNvSpPr txBox="1"/>
          <p:nvPr/>
        </p:nvSpPr>
        <p:spPr>
          <a:xfrm>
            <a:off x="0" y="1566250"/>
            <a:ext cx="9144000" cy="1938992"/>
          </a:xfrm>
          <a:prstGeom prst="rect">
            <a:avLst/>
          </a:prstGeom>
          <a:solidFill>
            <a:srgbClr val="0D0D0D">
              <a:alpha val="52157"/>
            </a:srgbClr>
          </a:solidFill>
        </p:spPr>
        <p:txBody>
          <a:bodyPr wrap="square" rtlCol="0">
            <a:spAutoFit/>
          </a:bodyPr>
          <a:lstStyle/>
          <a:p>
            <a:pPr algn="ctr"/>
            <a:endParaRPr lang="es-MX" sz="4000" dirty="0" smtClean="0">
              <a:solidFill>
                <a:schemeClr val="bg1"/>
              </a:solidFill>
              <a:latin typeface="Arial Rounded MT Bold" panose="020F0704030504030204" pitchFamily="34" charset="0"/>
            </a:endParaRPr>
          </a:p>
          <a:p>
            <a:pPr algn="ctr"/>
            <a:r>
              <a:rPr lang="es-MX" sz="4000" dirty="0" smtClean="0">
                <a:solidFill>
                  <a:schemeClr val="bg1"/>
                </a:solidFill>
                <a:latin typeface="Arial Rounded MT Bold" panose="020F0704030504030204" pitchFamily="34" charset="0"/>
              </a:rPr>
              <a:t>THANK YOU SO MUCH!</a:t>
            </a:r>
          </a:p>
          <a:p>
            <a:pPr algn="ctr"/>
            <a:endParaRPr lang="es-MX" sz="4000" dirty="0">
              <a:solidFill>
                <a:schemeClr val="bg1"/>
              </a:solidFill>
              <a:latin typeface="Arial Rounded MT Bold" panose="020F0704030504030204" pitchFamily="34" charset="0"/>
            </a:endParaRPr>
          </a:p>
        </p:txBody>
      </p:sp>
      <p:sp>
        <p:nvSpPr>
          <p:cNvPr id="50" name="Freeform: Shape 23">
            <a:extLst>
              <a:ext uri="{FF2B5EF4-FFF2-40B4-BE49-F238E27FC236}">
                <a16:creationId xmlns:lc="http://schemas.openxmlformats.org/drawingml/2006/lockedCanvas" xmlns:a16="http://schemas.microsoft.com/office/drawing/2014/main" xmlns="" id="{EB61C31B-3200-433B-9E8C-48F9F0743FCC}"/>
              </a:ext>
            </a:extLst>
          </p:cNvPr>
          <p:cNvSpPr>
            <a:spLocks/>
          </p:cNvSpPr>
          <p:nvPr/>
        </p:nvSpPr>
        <p:spPr bwMode="auto">
          <a:xfrm>
            <a:off x="0" y="3982853"/>
            <a:ext cx="6248967" cy="1160647"/>
          </a:xfrm>
          <a:custGeom>
            <a:avLst/>
            <a:gdLst>
              <a:gd name="connsiteX0" fmla="*/ 5466852 w 6248967"/>
              <a:gd name="connsiteY0" fmla="*/ 756158 h 1160647"/>
              <a:gd name="connsiteX1" fmla="*/ 5504746 w 6248967"/>
              <a:gd name="connsiteY1" fmla="*/ 756158 h 1160647"/>
              <a:gd name="connsiteX2" fmla="*/ 5504746 w 6248967"/>
              <a:gd name="connsiteY2" fmla="*/ 757902 h 1160647"/>
              <a:gd name="connsiteX3" fmla="*/ 5504746 w 6248967"/>
              <a:gd name="connsiteY3" fmla="*/ 770106 h 1160647"/>
              <a:gd name="connsiteX4" fmla="*/ 5542639 w 6248967"/>
              <a:gd name="connsiteY4" fmla="*/ 770106 h 1160647"/>
              <a:gd name="connsiteX5" fmla="*/ 5542639 w 6248967"/>
              <a:gd name="connsiteY5" fmla="*/ 860767 h 1160647"/>
              <a:gd name="connsiteX6" fmla="*/ 5544032 w 6248967"/>
              <a:gd name="connsiteY6" fmla="*/ 860767 h 1160647"/>
              <a:gd name="connsiteX7" fmla="*/ 5553784 w 6248967"/>
              <a:gd name="connsiteY7" fmla="*/ 860767 h 1160647"/>
              <a:gd name="connsiteX8" fmla="*/ 5553784 w 6248967"/>
              <a:gd name="connsiteY8" fmla="*/ 993272 h 1160647"/>
              <a:gd name="connsiteX9" fmla="*/ 5556013 w 6248967"/>
              <a:gd name="connsiteY9" fmla="*/ 993272 h 1160647"/>
              <a:gd name="connsiteX10" fmla="*/ 5571616 w 6248967"/>
              <a:gd name="connsiteY10" fmla="*/ 993272 h 1160647"/>
              <a:gd name="connsiteX11" fmla="*/ 5571616 w 6248967"/>
              <a:gd name="connsiteY11" fmla="*/ 907260 h 1160647"/>
              <a:gd name="connsiteX12" fmla="*/ 5572452 w 6248967"/>
              <a:gd name="connsiteY12" fmla="*/ 906679 h 1160647"/>
              <a:gd name="connsiteX13" fmla="*/ 5578303 w 6248967"/>
              <a:gd name="connsiteY13" fmla="*/ 902611 h 1160647"/>
              <a:gd name="connsiteX14" fmla="*/ 5582761 w 6248967"/>
              <a:gd name="connsiteY14" fmla="*/ 903773 h 1160647"/>
              <a:gd name="connsiteX15" fmla="*/ 5582761 w 6248967"/>
              <a:gd name="connsiteY15" fmla="*/ 911910 h 1160647"/>
              <a:gd name="connsiteX16" fmla="*/ 5584990 w 6248967"/>
              <a:gd name="connsiteY16" fmla="*/ 910747 h 1160647"/>
              <a:gd name="connsiteX17" fmla="*/ 5600593 w 6248967"/>
              <a:gd name="connsiteY17" fmla="*/ 902611 h 1160647"/>
              <a:gd name="connsiteX18" fmla="*/ 5602544 w 6248967"/>
              <a:gd name="connsiteY18" fmla="*/ 902611 h 1160647"/>
              <a:gd name="connsiteX19" fmla="*/ 5616196 w 6248967"/>
              <a:gd name="connsiteY19" fmla="*/ 902611 h 1160647"/>
              <a:gd name="connsiteX20" fmla="*/ 5616196 w 6248967"/>
              <a:gd name="connsiteY20" fmla="*/ 1060687 h 1160647"/>
              <a:gd name="connsiteX21" fmla="*/ 5647403 w 6248967"/>
              <a:gd name="connsiteY21" fmla="*/ 1065337 h 1160647"/>
              <a:gd name="connsiteX22" fmla="*/ 5647403 w 6248967"/>
              <a:gd name="connsiteY22" fmla="*/ 1058363 h 1160647"/>
              <a:gd name="connsiteX23" fmla="*/ 5680838 w 6248967"/>
              <a:gd name="connsiteY23" fmla="*/ 1058363 h 1160647"/>
              <a:gd name="connsiteX24" fmla="*/ 5680838 w 6248967"/>
              <a:gd name="connsiteY24" fmla="*/ 1028142 h 1160647"/>
              <a:gd name="connsiteX25" fmla="*/ 5689754 w 6248967"/>
              <a:gd name="connsiteY25" fmla="*/ 1028142 h 1160647"/>
              <a:gd name="connsiteX26" fmla="*/ 5689754 w 6248967"/>
              <a:gd name="connsiteY26" fmla="*/ 988623 h 1160647"/>
              <a:gd name="connsiteX27" fmla="*/ 5696441 w 6248967"/>
              <a:gd name="connsiteY27" fmla="*/ 988623 h 1160647"/>
              <a:gd name="connsiteX28" fmla="*/ 5696441 w 6248967"/>
              <a:gd name="connsiteY28" fmla="*/ 949104 h 1160647"/>
              <a:gd name="connsiteX29" fmla="*/ 5712044 w 6248967"/>
              <a:gd name="connsiteY29" fmla="*/ 949104 h 1160647"/>
              <a:gd name="connsiteX30" fmla="*/ 5761082 w 6248967"/>
              <a:gd name="connsiteY30" fmla="*/ 928182 h 1160647"/>
              <a:gd name="connsiteX31" fmla="*/ 5763311 w 6248967"/>
              <a:gd name="connsiteY31" fmla="*/ 907260 h 1160647"/>
              <a:gd name="connsiteX32" fmla="*/ 5767769 w 6248967"/>
              <a:gd name="connsiteY32" fmla="*/ 928182 h 1160647"/>
              <a:gd name="connsiteX33" fmla="*/ 5819036 w 6248967"/>
              <a:gd name="connsiteY33" fmla="*/ 956078 h 1160647"/>
              <a:gd name="connsiteX34" fmla="*/ 5819036 w 6248967"/>
              <a:gd name="connsiteY34" fmla="*/ 951429 h 1160647"/>
              <a:gd name="connsiteX35" fmla="*/ 5832411 w 6248967"/>
              <a:gd name="connsiteY35" fmla="*/ 951429 h 1160647"/>
              <a:gd name="connsiteX36" fmla="*/ 5832411 w 6248967"/>
              <a:gd name="connsiteY36" fmla="*/ 988623 h 1160647"/>
              <a:gd name="connsiteX37" fmla="*/ 5839098 w 6248967"/>
              <a:gd name="connsiteY37" fmla="*/ 988623 h 1160647"/>
              <a:gd name="connsiteX38" fmla="*/ 5839098 w 6248967"/>
              <a:gd name="connsiteY38" fmla="*/ 1032791 h 1160647"/>
              <a:gd name="connsiteX39" fmla="*/ 5845785 w 6248967"/>
              <a:gd name="connsiteY39" fmla="*/ 1032791 h 1160647"/>
              <a:gd name="connsiteX40" fmla="*/ 5845785 w 6248967"/>
              <a:gd name="connsiteY40" fmla="*/ 1053713 h 1160647"/>
              <a:gd name="connsiteX41" fmla="*/ 5859159 w 6248967"/>
              <a:gd name="connsiteY41" fmla="*/ 1053713 h 1160647"/>
              <a:gd name="connsiteX42" fmla="*/ 5859159 w 6248967"/>
              <a:gd name="connsiteY42" fmla="*/ 1086258 h 1160647"/>
              <a:gd name="connsiteX43" fmla="*/ 5943861 w 6248967"/>
              <a:gd name="connsiteY43" fmla="*/ 1079284 h 1160647"/>
              <a:gd name="connsiteX44" fmla="*/ 5943861 w 6248967"/>
              <a:gd name="connsiteY44" fmla="*/ 1046739 h 1160647"/>
              <a:gd name="connsiteX45" fmla="*/ 5988441 w 6248967"/>
              <a:gd name="connsiteY45" fmla="*/ 1046739 h 1160647"/>
              <a:gd name="connsiteX46" fmla="*/ 5988441 w 6248967"/>
              <a:gd name="connsiteY46" fmla="*/ 1028142 h 1160647"/>
              <a:gd name="connsiteX47" fmla="*/ 6082060 w 6248967"/>
              <a:gd name="connsiteY47" fmla="*/ 1028142 h 1160647"/>
              <a:gd name="connsiteX48" fmla="*/ 6082060 w 6248967"/>
              <a:gd name="connsiteY48" fmla="*/ 1039765 h 1160647"/>
              <a:gd name="connsiteX49" fmla="*/ 6142243 w 6248967"/>
              <a:gd name="connsiteY49" fmla="*/ 1039765 h 1160647"/>
              <a:gd name="connsiteX50" fmla="*/ 6142243 w 6248967"/>
              <a:gd name="connsiteY50" fmla="*/ 1046739 h 1160647"/>
              <a:gd name="connsiteX51" fmla="*/ 6160075 w 6248967"/>
              <a:gd name="connsiteY51" fmla="*/ 1046739 h 1160647"/>
              <a:gd name="connsiteX52" fmla="*/ 6160075 w 6248967"/>
              <a:gd name="connsiteY52" fmla="*/ 1053713 h 1160647"/>
              <a:gd name="connsiteX53" fmla="*/ 6175678 w 6248967"/>
              <a:gd name="connsiteY53" fmla="*/ 1053713 h 1160647"/>
              <a:gd name="connsiteX54" fmla="*/ 6175678 w 6248967"/>
              <a:gd name="connsiteY54" fmla="*/ 1033706 h 1160647"/>
              <a:gd name="connsiteX55" fmla="*/ 6248967 w 6248967"/>
              <a:gd name="connsiteY55" fmla="*/ 1160647 h 1160647"/>
              <a:gd name="connsiteX56" fmla="*/ 3980101 w 6248967"/>
              <a:gd name="connsiteY56" fmla="*/ 1160647 h 1160647"/>
              <a:gd name="connsiteX57" fmla="*/ 3980101 w 6248967"/>
              <a:gd name="connsiteY57" fmla="*/ 1063012 h 1160647"/>
              <a:gd name="connsiteX58" fmla="*/ 3980937 w 6248967"/>
              <a:gd name="connsiteY58" fmla="*/ 1063593 h 1160647"/>
              <a:gd name="connsiteX59" fmla="*/ 3986788 w 6248967"/>
              <a:gd name="connsiteY59" fmla="*/ 1067661 h 1160647"/>
              <a:gd name="connsiteX60" fmla="*/ 3993475 w 6248967"/>
              <a:gd name="connsiteY60" fmla="*/ 1037441 h 1160647"/>
              <a:gd name="connsiteX61" fmla="*/ 3994311 w 6248967"/>
              <a:gd name="connsiteY61" fmla="*/ 1037441 h 1160647"/>
              <a:gd name="connsiteX62" fmla="*/ 4000162 w 6248967"/>
              <a:gd name="connsiteY62" fmla="*/ 1037441 h 1160647"/>
              <a:gd name="connsiteX63" fmla="*/ 4009078 w 6248967"/>
              <a:gd name="connsiteY63" fmla="*/ 967701 h 1160647"/>
              <a:gd name="connsiteX64" fmla="*/ 4004620 w 6248967"/>
              <a:gd name="connsiteY64" fmla="*/ 963052 h 1160647"/>
              <a:gd name="connsiteX65" fmla="*/ 4004620 w 6248967"/>
              <a:gd name="connsiteY65" fmla="*/ 962180 h 1160647"/>
              <a:gd name="connsiteX66" fmla="*/ 4004620 w 6248967"/>
              <a:gd name="connsiteY66" fmla="*/ 956078 h 1160647"/>
              <a:gd name="connsiteX67" fmla="*/ 4005456 w 6248967"/>
              <a:gd name="connsiteY67" fmla="*/ 955497 h 1160647"/>
              <a:gd name="connsiteX68" fmla="*/ 4011307 w 6248967"/>
              <a:gd name="connsiteY68" fmla="*/ 951429 h 1160647"/>
              <a:gd name="connsiteX69" fmla="*/ 4011586 w 6248967"/>
              <a:gd name="connsiteY69" fmla="*/ 949685 h 1160647"/>
              <a:gd name="connsiteX70" fmla="*/ 4013536 w 6248967"/>
              <a:gd name="connsiteY70" fmla="*/ 937481 h 1160647"/>
              <a:gd name="connsiteX71" fmla="*/ 4014094 w 6248967"/>
              <a:gd name="connsiteY71" fmla="*/ 939224 h 1160647"/>
              <a:gd name="connsiteX72" fmla="*/ 4017994 w 6248967"/>
              <a:gd name="connsiteY72" fmla="*/ 951429 h 1160647"/>
              <a:gd name="connsiteX73" fmla="*/ 4022452 w 6248967"/>
              <a:gd name="connsiteY73" fmla="*/ 956078 h 1160647"/>
              <a:gd name="connsiteX74" fmla="*/ 4022452 w 6248967"/>
              <a:gd name="connsiteY74" fmla="*/ 957240 h 1160647"/>
              <a:gd name="connsiteX75" fmla="*/ 4022452 w 6248967"/>
              <a:gd name="connsiteY75" fmla="*/ 965377 h 1160647"/>
              <a:gd name="connsiteX76" fmla="*/ 4017994 w 6248967"/>
              <a:gd name="connsiteY76" fmla="*/ 967701 h 1160647"/>
              <a:gd name="connsiteX77" fmla="*/ 4029140 w 6248967"/>
              <a:gd name="connsiteY77" fmla="*/ 1035116 h 1160647"/>
              <a:gd name="connsiteX78" fmla="*/ 4030254 w 6248967"/>
              <a:gd name="connsiteY78" fmla="*/ 1035116 h 1160647"/>
              <a:gd name="connsiteX79" fmla="*/ 4038056 w 6248967"/>
              <a:gd name="connsiteY79" fmla="*/ 1035116 h 1160647"/>
              <a:gd name="connsiteX80" fmla="*/ 4044743 w 6248967"/>
              <a:gd name="connsiteY80" fmla="*/ 1067661 h 1160647"/>
              <a:gd name="connsiteX81" fmla="*/ 4078178 w 6248967"/>
              <a:gd name="connsiteY81" fmla="*/ 1074635 h 1160647"/>
              <a:gd name="connsiteX82" fmla="*/ 4078178 w 6248967"/>
              <a:gd name="connsiteY82" fmla="*/ 1035116 h 1160647"/>
              <a:gd name="connsiteX83" fmla="*/ 4133903 w 6248967"/>
              <a:gd name="connsiteY83" fmla="*/ 1035116 h 1160647"/>
              <a:gd name="connsiteX84" fmla="*/ 4156193 w 6248967"/>
              <a:gd name="connsiteY84" fmla="*/ 1051389 h 1160647"/>
              <a:gd name="connsiteX85" fmla="*/ 4157586 w 6248967"/>
              <a:gd name="connsiteY85" fmla="*/ 1051389 h 1160647"/>
              <a:gd name="connsiteX86" fmla="*/ 4167338 w 6248967"/>
              <a:gd name="connsiteY86" fmla="*/ 1051389 h 1160647"/>
              <a:gd name="connsiteX87" fmla="*/ 4168731 w 6248967"/>
              <a:gd name="connsiteY87" fmla="*/ 1049355 h 1160647"/>
              <a:gd name="connsiteX88" fmla="*/ 4178483 w 6248967"/>
              <a:gd name="connsiteY88" fmla="*/ 1035116 h 1160647"/>
              <a:gd name="connsiteX89" fmla="*/ 4180434 w 6248967"/>
              <a:gd name="connsiteY89" fmla="*/ 1035116 h 1160647"/>
              <a:gd name="connsiteX90" fmla="*/ 4194086 w 6248967"/>
              <a:gd name="connsiteY90" fmla="*/ 1035116 h 1160647"/>
              <a:gd name="connsiteX91" fmla="*/ 4194086 w 6248967"/>
              <a:gd name="connsiteY91" fmla="*/ 1100206 h 1160647"/>
              <a:gd name="connsiteX92" fmla="*/ 4195201 w 6248967"/>
              <a:gd name="connsiteY92" fmla="*/ 1100497 h 1160647"/>
              <a:gd name="connsiteX93" fmla="*/ 4203002 w 6248967"/>
              <a:gd name="connsiteY93" fmla="*/ 1102531 h 1160647"/>
              <a:gd name="connsiteX94" fmla="*/ 4203002 w 6248967"/>
              <a:gd name="connsiteY94" fmla="*/ 1101369 h 1160647"/>
              <a:gd name="connsiteX95" fmla="*/ 4203002 w 6248967"/>
              <a:gd name="connsiteY95" fmla="*/ 1093232 h 1160647"/>
              <a:gd name="connsiteX96" fmla="*/ 4227522 w 6248967"/>
              <a:gd name="connsiteY96" fmla="*/ 1093232 h 1160647"/>
              <a:gd name="connsiteX97" fmla="*/ 4227522 w 6248967"/>
              <a:gd name="connsiteY97" fmla="*/ 995597 h 1160647"/>
              <a:gd name="connsiteX98" fmla="*/ 4281018 w 6248967"/>
              <a:gd name="connsiteY98" fmla="*/ 993272 h 1160647"/>
              <a:gd name="connsiteX99" fmla="*/ 4281018 w 6248967"/>
              <a:gd name="connsiteY99" fmla="*/ 991819 h 1160647"/>
              <a:gd name="connsiteX100" fmla="*/ 4281018 w 6248967"/>
              <a:gd name="connsiteY100" fmla="*/ 981649 h 1160647"/>
              <a:gd name="connsiteX101" fmla="*/ 4303308 w 6248967"/>
              <a:gd name="connsiteY101" fmla="*/ 981649 h 1160647"/>
              <a:gd name="connsiteX102" fmla="*/ 4303308 w 6248967"/>
              <a:gd name="connsiteY102" fmla="*/ 980487 h 1160647"/>
              <a:gd name="connsiteX103" fmla="*/ 4303308 w 6248967"/>
              <a:gd name="connsiteY103" fmla="*/ 972351 h 1160647"/>
              <a:gd name="connsiteX104" fmla="*/ 4347888 w 6248967"/>
              <a:gd name="connsiteY104" fmla="*/ 972351 h 1160647"/>
              <a:gd name="connsiteX105" fmla="*/ 4347888 w 6248967"/>
              <a:gd name="connsiteY105" fmla="*/ 993272 h 1160647"/>
              <a:gd name="connsiteX106" fmla="*/ 4350117 w 6248967"/>
              <a:gd name="connsiteY106" fmla="*/ 994435 h 1160647"/>
              <a:gd name="connsiteX107" fmla="*/ 4365720 w 6248967"/>
              <a:gd name="connsiteY107" fmla="*/ 1002571 h 1160647"/>
              <a:gd name="connsiteX108" fmla="*/ 4365720 w 6248967"/>
              <a:gd name="connsiteY108" fmla="*/ 1032791 h 1160647"/>
              <a:gd name="connsiteX109" fmla="*/ 4367113 w 6248967"/>
              <a:gd name="connsiteY109" fmla="*/ 1033373 h 1160647"/>
              <a:gd name="connsiteX110" fmla="*/ 4376865 w 6248967"/>
              <a:gd name="connsiteY110" fmla="*/ 1037441 h 1160647"/>
              <a:gd name="connsiteX111" fmla="*/ 4376865 w 6248967"/>
              <a:gd name="connsiteY111" fmla="*/ 1036279 h 1160647"/>
              <a:gd name="connsiteX112" fmla="*/ 4376865 w 6248967"/>
              <a:gd name="connsiteY112" fmla="*/ 1028142 h 1160647"/>
              <a:gd name="connsiteX113" fmla="*/ 4377980 w 6248967"/>
              <a:gd name="connsiteY113" fmla="*/ 1028142 h 1160647"/>
              <a:gd name="connsiteX114" fmla="*/ 4385782 w 6248967"/>
              <a:gd name="connsiteY114" fmla="*/ 1028142 h 1160647"/>
              <a:gd name="connsiteX115" fmla="*/ 4385782 w 6248967"/>
              <a:gd name="connsiteY115" fmla="*/ 1027270 h 1160647"/>
              <a:gd name="connsiteX116" fmla="*/ 4385782 w 6248967"/>
              <a:gd name="connsiteY116" fmla="*/ 1021168 h 1160647"/>
              <a:gd name="connsiteX117" fmla="*/ 4384667 w 6248967"/>
              <a:gd name="connsiteY117" fmla="*/ 1021168 h 1160647"/>
              <a:gd name="connsiteX118" fmla="*/ 4376865 w 6248967"/>
              <a:gd name="connsiteY118" fmla="*/ 1021168 h 1160647"/>
              <a:gd name="connsiteX119" fmla="*/ 4376865 w 6248967"/>
              <a:gd name="connsiteY119" fmla="*/ 1020006 h 1160647"/>
              <a:gd name="connsiteX120" fmla="*/ 4376865 w 6248967"/>
              <a:gd name="connsiteY120" fmla="*/ 1011870 h 1160647"/>
              <a:gd name="connsiteX121" fmla="*/ 4377980 w 6248967"/>
              <a:gd name="connsiteY121" fmla="*/ 1011870 h 1160647"/>
              <a:gd name="connsiteX122" fmla="*/ 4385782 w 6248967"/>
              <a:gd name="connsiteY122" fmla="*/ 1011870 h 1160647"/>
              <a:gd name="connsiteX123" fmla="*/ 4385782 w 6248967"/>
              <a:gd name="connsiteY123" fmla="*/ 1010707 h 1160647"/>
              <a:gd name="connsiteX124" fmla="*/ 4385782 w 6248967"/>
              <a:gd name="connsiteY124" fmla="*/ 1002571 h 1160647"/>
              <a:gd name="connsiteX125" fmla="*/ 4384667 w 6248967"/>
              <a:gd name="connsiteY125" fmla="*/ 1002571 h 1160647"/>
              <a:gd name="connsiteX126" fmla="*/ 4376865 w 6248967"/>
              <a:gd name="connsiteY126" fmla="*/ 1002571 h 1160647"/>
              <a:gd name="connsiteX127" fmla="*/ 4376865 w 6248967"/>
              <a:gd name="connsiteY127" fmla="*/ 1001409 h 1160647"/>
              <a:gd name="connsiteX128" fmla="*/ 4376865 w 6248967"/>
              <a:gd name="connsiteY128" fmla="*/ 993272 h 1160647"/>
              <a:gd name="connsiteX129" fmla="*/ 4377980 w 6248967"/>
              <a:gd name="connsiteY129" fmla="*/ 993272 h 1160647"/>
              <a:gd name="connsiteX130" fmla="*/ 4385782 w 6248967"/>
              <a:gd name="connsiteY130" fmla="*/ 993272 h 1160647"/>
              <a:gd name="connsiteX131" fmla="*/ 4385782 w 6248967"/>
              <a:gd name="connsiteY131" fmla="*/ 992401 h 1160647"/>
              <a:gd name="connsiteX132" fmla="*/ 4385782 w 6248967"/>
              <a:gd name="connsiteY132" fmla="*/ 986299 h 1160647"/>
              <a:gd name="connsiteX133" fmla="*/ 4384667 w 6248967"/>
              <a:gd name="connsiteY133" fmla="*/ 986299 h 1160647"/>
              <a:gd name="connsiteX134" fmla="*/ 4376865 w 6248967"/>
              <a:gd name="connsiteY134" fmla="*/ 986299 h 1160647"/>
              <a:gd name="connsiteX135" fmla="*/ 4376865 w 6248967"/>
              <a:gd name="connsiteY135" fmla="*/ 985136 h 1160647"/>
              <a:gd name="connsiteX136" fmla="*/ 4376865 w 6248967"/>
              <a:gd name="connsiteY136" fmla="*/ 977000 h 1160647"/>
              <a:gd name="connsiteX137" fmla="*/ 4377980 w 6248967"/>
              <a:gd name="connsiteY137" fmla="*/ 977000 h 1160647"/>
              <a:gd name="connsiteX138" fmla="*/ 4385782 w 6248967"/>
              <a:gd name="connsiteY138" fmla="*/ 977000 h 1160647"/>
              <a:gd name="connsiteX139" fmla="*/ 4385782 w 6248967"/>
              <a:gd name="connsiteY139" fmla="*/ 975838 h 1160647"/>
              <a:gd name="connsiteX140" fmla="*/ 4385782 w 6248967"/>
              <a:gd name="connsiteY140" fmla="*/ 967701 h 1160647"/>
              <a:gd name="connsiteX141" fmla="*/ 4384667 w 6248967"/>
              <a:gd name="connsiteY141" fmla="*/ 967701 h 1160647"/>
              <a:gd name="connsiteX142" fmla="*/ 4376865 w 6248967"/>
              <a:gd name="connsiteY142" fmla="*/ 967701 h 1160647"/>
              <a:gd name="connsiteX143" fmla="*/ 4376865 w 6248967"/>
              <a:gd name="connsiteY143" fmla="*/ 966830 h 1160647"/>
              <a:gd name="connsiteX144" fmla="*/ 4376865 w 6248967"/>
              <a:gd name="connsiteY144" fmla="*/ 960727 h 1160647"/>
              <a:gd name="connsiteX145" fmla="*/ 4377980 w 6248967"/>
              <a:gd name="connsiteY145" fmla="*/ 960727 h 1160647"/>
              <a:gd name="connsiteX146" fmla="*/ 4385782 w 6248967"/>
              <a:gd name="connsiteY146" fmla="*/ 960727 h 1160647"/>
              <a:gd name="connsiteX147" fmla="*/ 4385782 w 6248967"/>
              <a:gd name="connsiteY147" fmla="*/ 959565 h 1160647"/>
              <a:gd name="connsiteX148" fmla="*/ 4385782 w 6248967"/>
              <a:gd name="connsiteY148" fmla="*/ 951429 h 1160647"/>
              <a:gd name="connsiteX149" fmla="*/ 4384667 w 6248967"/>
              <a:gd name="connsiteY149" fmla="*/ 951429 h 1160647"/>
              <a:gd name="connsiteX150" fmla="*/ 4376865 w 6248967"/>
              <a:gd name="connsiteY150" fmla="*/ 951429 h 1160647"/>
              <a:gd name="connsiteX151" fmla="*/ 4376865 w 6248967"/>
              <a:gd name="connsiteY151" fmla="*/ 950267 h 1160647"/>
              <a:gd name="connsiteX152" fmla="*/ 4376865 w 6248967"/>
              <a:gd name="connsiteY152" fmla="*/ 942130 h 1160647"/>
              <a:gd name="connsiteX153" fmla="*/ 4377980 w 6248967"/>
              <a:gd name="connsiteY153" fmla="*/ 942130 h 1160647"/>
              <a:gd name="connsiteX154" fmla="*/ 4385782 w 6248967"/>
              <a:gd name="connsiteY154" fmla="*/ 942130 h 1160647"/>
              <a:gd name="connsiteX155" fmla="*/ 4385782 w 6248967"/>
              <a:gd name="connsiteY155" fmla="*/ 940968 h 1160647"/>
              <a:gd name="connsiteX156" fmla="*/ 4385782 w 6248967"/>
              <a:gd name="connsiteY156" fmla="*/ 932832 h 1160647"/>
              <a:gd name="connsiteX157" fmla="*/ 4384667 w 6248967"/>
              <a:gd name="connsiteY157" fmla="*/ 932832 h 1160647"/>
              <a:gd name="connsiteX158" fmla="*/ 4376865 w 6248967"/>
              <a:gd name="connsiteY158" fmla="*/ 932832 h 1160647"/>
              <a:gd name="connsiteX159" fmla="*/ 4376865 w 6248967"/>
              <a:gd name="connsiteY159" fmla="*/ 931960 h 1160647"/>
              <a:gd name="connsiteX160" fmla="*/ 4376865 w 6248967"/>
              <a:gd name="connsiteY160" fmla="*/ 925858 h 1160647"/>
              <a:gd name="connsiteX161" fmla="*/ 4377980 w 6248967"/>
              <a:gd name="connsiteY161" fmla="*/ 925858 h 1160647"/>
              <a:gd name="connsiteX162" fmla="*/ 4385782 w 6248967"/>
              <a:gd name="connsiteY162" fmla="*/ 925858 h 1160647"/>
              <a:gd name="connsiteX163" fmla="*/ 4385782 w 6248967"/>
              <a:gd name="connsiteY163" fmla="*/ 924695 h 1160647"/>
              <a:gd name="connsiteX164" fmla="*/ 4385782 w 6248967"/>
              <a:gd name="connsiteY164" fmla="*/ 916559 h 1160647"/>
              <a:gd name="connsiteX165" fmla="*/ 4384667 w 6248967"/>
              <a:gd name="connsiteY165" fmla="*/ 916559 h 1160647"/>
              <a:gd name="connsiteX166" fmla="*/ 4376865 w 6248967"/>
              <a:gd name="connsiteY166" fmla="*/ 916559 h 1160647"/>
              <a:gd name="connsiteX167" fmla="*/ 4376865 w 6248967"/>
              <a:gd name="connsiteY167" fmla="*/ 915397 h 1160647"/>
              <a:gd name="connsiteX168" fmla="*/ 4376865 w 6248967"/>
              <a:gd name="connsiteY168" fmla="*/ 907260 h 1160647"/>
              <a:gd name="connsiteX169" fmla="*/ 4377980 w 6248967"/>
              <a:gd name="connsiteY169" fmla="*/ 907260 h 1160647"/>
              <a:gd name="connsiteX170" fmla="*/ 4385782 w 6248967"/>
              <a:gd name="connsiteY170" fmla="*/ 907260 h 1160647"/>
              <a:gd name="connsiteX171" fmla="*/ 4385782 w 6248967"/>
              <a:gd name="connsiteY171" fmla="*/ 906389 h 1160647"/>
              <a:gd name="connsiteX172" fmla="*/ 4385782 w 6248967"/>
              <a:gd name="connsiteY172" fmla="*/ 900287 h 1160647"/>
              <a:gd name="connsiteX173" fmla="*/ 4384667 w 6248967"/>
              <a:gd name="connsiteY173" fmla="*/ 900287 h 1160647"/>
              <a:gd name="connsiteX174" fmla="*/ 4376865 w 6248967"/>
              <a:gd name="connsiteY174" fmla="*/ 900287 h 1160647"/>
              <a:gd name="connsiteX175" fmla="*/ 4376865 w 6248967"/>
              <a:gd name="connsiteY175" fmla="*/ 899124 h 1160647"/>
              <a:gd name="connsiteX176" fmla="*/ 4376865 w 6248967"/>
              <a:gd name="connsiteY176" fmla="*/ 890988 h 1160647"/>
              <a:gd name="connsiteX177" fmla="*/ 4377980 w 6248967"/>
              <a:gd name="connsiteY177" fmla="*/ 890988 h 1160647"/>
              <a:gd name="connsiteX178" fmla="*/ 4385782 w 6248967"/>
              <a:gd name="connsiteY178" fmla="*/ 890988 h 1160647"/>
              <a:gd name="connsiteX179" fmla="*/ 4385782 w 6248967"/>
              <a:gd name="connsiteY179" fmla="*/ 889826 h 1160647"/>
              <a:gd name="connsiteX180" fmla="*/ 4385782 w 6248967"/>
              <a:gd name="connsiteY180" fmla="*/ 881689 h 1160647"/>
              <a:gd name="connsiteX181" fmla="*/ 4384667 w 6248967"/>
              <a:gd name="connsiteY181" fmla="*/ 881689 h 1160647"/>
              <a:gd name="connsiteX182" fmla="*/ 4376865 w 6248967"/>
              <a:gd name="connsiteY182" fmla="*/ 881689 h 1160647"/>
              <a:gd name="connsiteX183" fmla="*/ 4376865 w 6248967"/>
              <a:gd name="connsiteY183" fmla="*/ 880527 h 1160647"/>
              <a:gd name="connsiteX184" fmla="*/ 4376865 w 6248967"/>
              <a:gd name="connsiteY184" fmla="*/ 872391 h 1160647"/>
              <a:gd name="connsiteX185" fmla="*/ 4377980 w 6248967"/>
              <a:gd name="connsiteY185" fmla="*/ 872391 h 1160647"/>
              <a:gd name="connsiteX186" fmla="*/ 4385782 w 6248967"/>
              <a:gd name="connsiteY186" fmla="*/ 872391 h 1160647"/>
              <a:gd name="connsiteX187" fmla="*/ 4385782 w 6248967"/>
              <a:gd name="connsiteY187" fmla="*/ 871519 h 1160647"/>
              <a:gd name="connsiteX188" fmla="*/ 4385782 w 6248967"/>
              <a:gd name="connsiteY188" fmla="*/ 865417 h 1160647"/>
              <a:gd name="connsiteX189" fmla="*/ 4384667 w 6248967"/>
              <a:gd name="connsiteY189" fmla="*/ 865417 h 1160647"/>
              <a:gd name="connsiteX190" fmla="*/ 4376865 w 6248967"/>
              <a:gd name="connsiteY190" fmla="*/ 865417 h 1160647"/>
              <a:gd name="connsiteX191" fmla="*/ 4376865 w 6248967"/>
              <a:gd name="connsiteY191" fmla="*/ 864255 h 1160647"/>
              <a:gd name="connsiteX192" fmla="*/ 4376865 w 6248967"/>
              <a:gd name="connsiteY192" fmla="*/ 856118 h 1160647"/>
              <a:gd name="connsiteX193" fmla="*/ 4377980 w 6248967"/>
              <a:gd name="connsiteY193" fmla="*/ 856118 h 1160647"/>
              <a:gd name="connsiteX194" fmla="*/ 4385782 w 6248967"/>
              <a:gd name="connsiteY194" fmla="*/ 856118 h 1160647"/>
              <a:gd name="connsiteX195" fmla="*/ 4385782 w 6248967"/>
              <a:gd name="connsiteY195" fmla="*/ 854956 h 1160647"/>
              <a:gd name="connsiteX196" fmla="*/ 4385782 w 6248967"/>
              <a:gd name="connsiteY196" fmla="*/ 846820 h 1160647"/>
              <a:gd name="connsiteX197" fmla="*/ 4384667 w 6248967"/>
              <a:gd name="connsiteY197" fmla="*/ 846820 h 1160647"/>
              <a:gd name="connsiteX198" fmla="*/ 4376865 w 6248967"/>
              <a:gd name="connsiteY198" fmla="*/ 846820 h 1160647"/>
              <a:gd name="connsiteX199" fmla="*/ 4376865 w 6248967"/>
              <a:gd name="connsiteY199" fmla="*/ 845657 h 1160647"/>
              <a:gd name="connsiteX200" fmla="*/ 4376865 w 6248967"/>
              <a:gd name="connsiteY200" fmla="*/ 837521 h 1160647"/>
              <a:gd name="connsiteX201" fmla="*/ 4377980 w 6248967"/>
              <a:gd name="connsiteY201" fmla="*/ 837521 h 1160647"/>
              <a:gd name="connsiteX202" fmla="*/ 4385782 w 6248967"/>
              <a:gd name="connsiteY202" fmla="*/ 837521 h 1160647"/>
              <a:gd name="connsiteX203" fmla="*/ 4385782 w 6248967"/>
              <a:gd name="connsiteY203" fmla="*/ 836649 h 1160647"/>
              <a:gd name="connsiteX204" fmla="*/ 4385782 w 6248967"/>
              <a:gd name="connsiteY204" fmla="*/ 830547 h 1160647"/>
              <a:gd name="connsiteX205" fmla="*/ 4384667 w 6248967"/>
              <a:gd name="connsiteY205" fmla="*/ 830547 h 1160647"/>
              <a:gd name="connsiteX206" fmla="*/ 4376865 w 6248967"/>
              <a:gd name="connsiteY206" fmla="*/ 830547 h 1160647"/>
              <a:gd name="connsiteX207" fmla="*/ 4376865 w 6248967"/>
              <a:gd name="connsiteY207" fmla="*/ 829385 h 1160647"/>
              <a:gd name="connsiteX208" fmla="*/ 4376865 w 6248967"/>
              <a:gd name="connsiteY208" fmla="*/ 821248 h 1160647"/>
              <a:gd name="connsiteX209" fmla="*/ 4377980 w 6248967"/>
              <a:gd name="connsiteY209" fmla="*/ 821248 h 1160647"/>
              <a:gd name="connsiteX210" fmla="*/ 4385782 w 6248967"/>
              <a:gd name="connsiteY210" fmla="*/ 821248 h 1160647"/>
              <a:gd name="connsiteX211" fmla="*/ 4384667 w 6248967"/>
              <a:gd name="connsiteY211" fmla="*/ 819505 h 1160647"/>
              <a:gd name="connsiteX212" fmla="*/ 4376865 w 6248967"/>
              <a:gd name="connsiteY212" fmla="*/ 807301 h 1160647"/>
              <a:gd name="connsiteX213" fmla="*/ 4376865 w 6248967"/>
              <a:gd name="connsiteY213" fmla="*/ 770106 h 1160647"/>
              <a:gd name="connsiteX214" fmla="*/ 4526209 w 6248967"/>
              <a:gd name="connsiteY214" fmla="*/ 770106 h 1160647"/>
              <a:gd name="connsiteX215" fmla="*/ 4539583 w 6248967"/>
              <a:gd name="connsiteY215" fmla="*/ 791028 h 1160647"/>
              <a:gd name="connsiteX216" fmla="*/ 4539583 w 6248967"/>
              <a:gd name="connsiteY216" fmla="*/ 837521 h 1160647"/>
              <a:gd name="connsiteX217" fmla="*/ 4538469 w 6248967"/>
              <a:gd name="connsiteY217" fmla="*/ 837521 h 1160647"/>
              <a:gd name="connsiteX218" fmla="*/ 4530667 w 6248967"/>
              <a:gd name="connsiteY218" fmla="*/ 837521 h 1160647"/>
              <a:gd name="connsiteX219" fmla="*/ 4530667 w 6248967"/>
              <a:gd name="connsiteY219" fmla="*/ 838683 h 1160647"/>
              <a:gd name="connsiteX220" fmla="*/ 4530667 w 6248967"/>
              <a:gd name="connsiteY220" fmla="*/ 846820 h 1160647"/>
              <a:gd name="connsiteX221" fmla="*/ 4531782 w 6248967"/>
              <a:gd name="connsiteY221" fmla="*/ 846820 h 1160647"/>
              <a:gd name="connsiteX222" fmla="*/ 4539583 w 6248967"/>
              <a:gd name="connsiteY222" fmla="*/ 846820 h 1160647"/>
              <a:gd name="connsiteX223" fmla="*/ 4539583 w 6248967"/>
              <a:gd name="connsiteY223" fmla="*/ 847982 h 1160647"/>
              <a:gd name="connsiteX224" fmla="*/ 4539583 w 6248967"/>
              <a:gd name="connsiteY224" fmla="*/ 856118 h 1160647"/>
              <a:gd name="connsiteX225" fmla="*/ 4538469 w 6248967"/>
              <a:gd name="connsiteY225" fmla="*/ 856118 h 1160647"/>
              <a:gd name="connsiteX226" fmla="*/ 4530667 w 6248967"/>
              <a:gd name="connsiteY226" fmla="*/ 856118 h 1160647"/>
              <a:gd name="connsiteX227" fmla="*/ 4530667 w 6248967"/>
              <a:gd name="connsiteY227" fmla="*/ 857280 h 1160647"/>
              <a:gd name="connsiteX228" fmla="*/ 4530667 w 6248967"/>
              <a:gd name="connsiteY228" fmla="*/ 865417 h 1160647"/>
              <a:gd name="connsiteX229" fmla="*/ 4531782 w 6248967"/>
              <a:gd name="connsiteY229" fmla="*/ 865417 h 1160647"/>
              <a:gd name="connsiteX230" fmla="*/ 4539583 w 6248967"/>
              <a:gd name="connsiteY230" fmla="*/ 865417 h 1160647"/>
              <a:gd name="connsiteX231" fmla="*/ 4539583 w 6248967"/>
              <a:gd name="connsiteY231" fmla="*/ 866289 h 1160647"/>
              <a:gd name="connsiteX232" fmla="*/ 4539583 w 6248967"/>
              <a:gd name="connsiteY232" fmla="*/ 872391 h 1160647"/>
              <a:gd name="connsiteX233" fmla="*/ 4538469 w 6248967"/>
              <a:gd name="connsiteY233" fmla="*/ 872391 h 1160647"/>
              <a:gd name="connsiteX234" fmla="*/ 4530667 w 6248967"/>
              <a:gd name="connsiteY234" fmla="*/ 872391 h 1160647"/>
              <a:gd name="connsiteX235" fmla="*/ 4530667 w 6248967"/>
              <a:gd name="connsiteY235" fmla="*/ 873553 h 1160647"/>
              <a:gd name="connsiteX236" fmla="*/ 4530667 w 6248967"/>
              <a:gd name="connsiteY236" fmla="*/ 881689 h 1160647"/>
              <a:gd name="connsiteX237" fmla="*/ 4531782 w 6248967"/>
              <a:gd name="connsiteY237" fmla="*/ 881689 h 1160647"/>
              <a:gd name="connsiteX238" fmla="*/ 4539583 w 6248967"/>
              <a:gd name="connsiteY238" fmla="*/ 881689 h 1160647"/>
              <a:gd name="connsiteX239" fmla="*/ 4539583 w 6248967"/>
              <a:gd name="connsiteY239" fmla="*/ 882852 h 1160647"/>
              <a:gd name="connsiteX240" fmla="*/ 4539583 w 6248967"/>
              <a:gd name="connsiteY240" fmla="*/ 890988 h 1160647"/>
              <a:gd name="connsiteX241" fmla="*/ 4538469 w 6248967"/>
              <a:gd name="connsiteY241" fmla="*/ 890988 h 1160647"/>
              <a:gd name="connsiteX242" fmla="*/ 4530667 w 6248967"/>
              <a:gd name="connsiteY242" fmla="*/ 890988 h 1160647"/>
              <a:gd name="connsiteX243" fmla="*/ 4530667 w 6248967"/>
              <a:gd name="connsiteY243" fmla="*/ 892150 h 1160647"/>
              <a:gd name="connsiteX244" fmla="*/ 4530667 w 6248967"/>
              <a:gd name="connsiteY244" fmla="*/ 900287 h 1160647"/>
              <a:gd name="connsiteX245" fmla="*/ 4531782 w 6248967"/>
              <a:gd name="connsiteY245" fmla="*/ 900287 h 1160647"/>
              <a:gd name="connsiteX246" fmla="*/ 4539583 w 6248967"/>
              <a:gd name="connsiteY246" fmla="*/ 900287 h 1160647"/>
              <a:gd name="connsiteX247" fmla="*/ 4539583 w 6248967"/>
              <a:gd name="connsiteY247" fmla="*/ 901158 h 1160647"/>
              <a:gd name="connsiteX248" fmla="*/ 4539583 w 6248967"/>
              <a:gd name="connsiteY248" fmla="*/ 907260 h 1160647"/>
              <a:gd name="connsiteX249" fmla="*/ 4538469 w 6248967"/>
              <a:gd name="connsiteY249" fmla="*/ 907260 h 1160647"/>
              <a:gd name="connsiteX250" fmla="*/ 4530667 w 6248967"/>
              <a:gd name="connsiteY250" fmla="*/ 907260 h 1160647"/>
              <a:gd name="connsiteX251" fmla="*/ 4530667 w 6248967"/>
              <a:gd name="connsiteY251" fmla="*/ 908423 h 1160647"/>
              <a:gd name="connsiteX252" fmla="*/ 4530667 w 6248967"/>
              <a:gd name="connsiteY252" fmla="*/ 916559 h 1160647"/>
              <a:gd name="connsiteX253" fmla="*/ 4531782 w 6248967"/>
              <a:gd name="connsiteY253" fmla="*/ 916559 h 1160647"/>
              <a:gd name="connsiteX254" fmla="*/ 4539583 w 6248967"/>
              <a:gd name="connsiteY254" fmla="*/ 916559 h 1160647"/>
              <a:gd name="connsiteX255" fmla="*/ 4539583 w 6248967"/>
              <a:gd name="connsiteY255" fmla="*/ 917721 h 1160647"/>
              <a:gd name="connsiteX256" fmla="*/ 4539583 w 6248967"/>
              <a:gd name="connsiteY256" fmla="*/ 925858 h 1160647"/>
              <a:gd name="connsiteX257" fmla="*/ 4538469 w 6248967"/>
              <a:gd name="connsiteY257" fmla="*/ 925858 h 1160647"/>
              <a:gd name="connsiteX258" fmla="*/ 4530667 w 6248967"/>
              <a:gd name="connsiteY258" fmla="*/ 925858 h 1160647"/>
              <a:gd name="connsiteX259" fmla="*/ 4530667 w 6248967"/>
              <a:gd name="connsiteY259" fmla="*/ 926729 h 1160647"/>
              <a:gd name="connsiteX260" fmla="*/ 4530667 w 6248967"/>
              <a:gd name="connsiteY260" fmla="*/ 932832 h 1160647"/>
              <a:gd name="connsiteX261" fmla="*/ 4531782 w 6248967"/>
              <a:gd name="connsiteY261" fmla="*/ 932832 h 1160647"/>
              <a:gd name="connsiteX262" fmla="*/ 4539583 w 6248967"/>
              <a:gd name="connsiteY262" fmla="*/ 932832 h 1160647"/>
              <a:gd name="connsiteX263" fmla="*/ 4539583 w 6248967"/>
              <a:gd name="connsiteY263" fmla="*/ 933994 h 1160647"/>
              <a:gd name="connsiteX264" fmla="*/ 4539583 w 6248967"/>
              <a:gd name="connsiteY264" fmla="*/ 942130 h 1160647"/>
              <a:gd name="connsiteX265" fmla="*/ 4538469 w 6248967"/>
              <a:gd name="connsiteY265" fmla="*/ 942130 h 1160647"/>
              <a:gd name="connsiteX266" fmla="*/ 4530667 w 6248967"/>
              <a:gd name="connsiteY266" fmla="*/ 942130 h 1160647"/>
              <a:gd name="connsiteX267" fmla="*/ 4530667 w 6248967"/>
              <a:gd name="connsiteY267" fmla="*/ 943292 h 1160647"/>
              <a:gd name="connsiteX268" fmla="*/ 4530667 w 6248967"/>
              <a:gd name="connsiteY268" fmla="*/ 951429 h 1160647"/>
              <a:gd name="connsiteX269" fmla="*/ 4531782 w 6248967"/>
              <a:gd name="connsiteY269" fmla="*/ 951429 h 1160647"/>
              <a:gd name="connsiteX270" fmla="*/ 4539583 w 6248967"/>
              <a:gd name="connsiteY270" fmla="*/ 951429 h 1160647"/>
              <a:gd name="connsiteX271" fmla="*/ 4539583 w 6248967"/>
              <a:gd name="connsiteY271" fmla="*/ 952591 h 1160647"/>
              <a:gd name="connsiteX272" fmla="*/ 4539583 w 6248967"/>
              <a:gd name="connsiteY272" fmla="*/ 960727 h 1160647"/>
              <a:gd name="connsiteX273" fmla="*/ 4538469 w 6248967"/>
              <a:gd name="connsiteY273" fmla="*/ 960727 h 1160647"/>
              <a:gd name="connsiteX274" fmla="*/ 4530667 w 6248967"/>
              <a:gd name="connsiteY274" fmla="*/ 960727 h 1160647"/>
              <a:gd name="connsiteX275" fmla="*/ 4530667 w 6248967"/>
              <a:gd name="connsiteY275" fmla="*/ 961599 h 1160647"/>
              <a:gd name="connsiteX276" fmla="*/ 4530667 w 6248967"/>
              <a:gd name="connsiteY276" fmla="*/ 967701 h 1160647"/>
              <a:gd name="connsiteX277" fmla="*/ 4531782 w 6248967"/>
              <a:gd name="connsiteY277" fmla="*/ 967701 h 1160647"/>
              <a:gd name="connsiteX278" fmla="*/ 4539583 w 6248967"/>
              <a:gd name="connsiteY278" fmla="*/ 967701 h 1160647"/>
              <a:gd name="connsiteX279" fmla="*/ 4539583 w 6248967"/>
              <a:gd name="connsiteY279" fmla="*/ 968864 h 1160647"/>
              <a:gd name="connsiteX280" fmla="*/ 4539583 w 6248967"/>
              <a:gd name="connsiteY280" fmla="*/ 977000 h 1160647"/>
              <a:gd name="connsiteX281" fmla="*/ 4538469 w 6248967"/>
              <a:gd name="connsiteY281" fmla="*/ 977000 h 1160647"/>
              <a:gd name="connsiteX282" fmla="*/ 4530667 w 6248967"/>
              <a:gd name="connsiteY282" fmla="*/ 977000 h 1160647"/>
              <a:gd name="connsiteX283" fmla="*/ 4530667 w 6248967"/>
              <a:gd name="connsiteY283" fmla="*/ 978162 h 1160647"/>
              <a:gd name="connsiteX284" fmla="*/ 4530667 w 6248967"/>
              <a:gd name="connsiteY284" fmla="*/ 986299 h 1160647"/>
              <a:gd name="connsiteX285" fmla="*/ 4531782 w 6248967"/>
              <a:gd name="connsiteY285" fmla="*/ 986299 h 1160647"/>
              <a:gd name="connsiteX286" fmla="*/ 4539583 w 6248967"/>
              <a:gd name="connsiteY286" fmla="*/ 986299 h 1160647"/>
              <a:gd name="connsiteX287" fmla="*/ 4539583 w 6248967"/>
              <a:gd name="connsiteY287" fmla="*/ 987170 h 1160647"/>
              <a:gd name="connsiteX288" fmla="*/ 4539583 w 6248967"/>
              <a:gd name="connsiteY288" fmla="*/ 993272 h 1160647"/>
              <a:gd name="connsiteX289" fmla="*/ 4538469 w 6248967"/>
              <a:gd name="connsiteY289" fmla="*/ 993272 h 1160647"/>
              <a:gd name="connsiteX290" fmla="*/ 4530667 w 6248967"/>
              <a:gd name="connsiteY290" fmla="*/ 993272 h 1160647"/>
              <a:gd name="connsiteX291" fmla="*/ 4530667 w 6248967"/>
              <a:gd name="connsiteY291" fmla="*/ 994435 h 1160647"/>
              <a:gd name="connsiteX292" fmla="*/ 4530667 w 6248967"/>
              <a:gd name="connsiteY292" fmla="*/ 1002571 h 1160647"/>
              <a:gd name="connsiteX293" fmla="*/ 4531782 w 6248967"/>
              <a:gd name="connsiteY293" fmla="*/ 1002571 h 1160647"/>
              <a:gd name="connsiteX294" fmla="*/ 4539583 w 6248967"/>
              <a:gd name="connsiteY294" fmla="*/ 1002571 h 1160647"/>
              <a:gd name="connsiteX295" fmla="*/ 4539583 w 6248967"/>
              <a:gd name="connsiteY295" fmla="*/ 1003733 h 1160647"/>
              <a:gd name="connsiteX296" fmla="*/ 4539583 w 6248967"/>
              <a:gd name="connsiteY296" fmla="*/ 1011870 h 1160647"/>
              <a:gd name="connsiteX297" fmla="*/ 4538469 w 6248967"/>
              <a:gd name="connsiteY297" fmla="*/ 1011870 h 1160647"/>
              <a:gd name="connsiteX298" fmla="*/ 4530667 w 6248967"/>
              <a:gd name="connsiteY298" fmla="*/ 1011870 h 1160647"/>
              <a:gd name="connsiteX299" fmla="*/ 4530667 w 6248967"/>
              <a:gd name="connsiteY299" fmla="*/ 1013032 h 1160647"/>
              <a:gd name="connsiteX300" fmla="*/ 4530667 w 6248967"/>
              <a:gd name="connsiteY300" fmla="*/ 1021168 h 1160647"/>
              <a:gd name="connsiteX301" fmla="*/ 4531782 w 6248967"/>
              <a:gd name="connsiteY301" fmla="*/ 1021168 h 1160647"/>
              <a:gd name="connsiteX302" fmla="*/ 4539583 w 6248967"/>
              <a:gd name="connsiteY302" fmla="*/ 1021168 h 1160647"/>
              <a:gd name="connsiteX303" fmla="*/ 4539583 w 6248967"/>
              <a:gd name="connsiteY303" fmla="*/ 1022040 h 1160647"/>
              <a:gd name="connsiteX304" fmla="*/ 4539583 w 6248967"/>
              <a:gd name="connsiteY304" fmla="*/ 1028142 h 1160647"/>
              <a:gd name="connsiteX305" fmla="*/ 4538469 w 6248967"/>
              <a:gd name="connsiteY305" fmla="*/ 1028142 h 1160647"/>
              <a:gd name="connsiteX306" fmla="*/ 4530667 w 6248967"/>
              <a:gd name="connsiteY306" fmla="*/ 1028142 h 1160647"/>
              <a:gd name="connsiteX307" fmla="*/ 4530667 w 6248967"/>
              <a:gd name="connsiteY307" fmla="*/ 1029304 h 1160647"/>
              <a:gd name="connsiteX308" fmla="*/ 4530667 w 6248967"/>
              <a:gd name="connsiteY308" fmla="*/ 1037441 h 1160647"/>
              <a:gd name="connsiteX309" fmla="*/ 4555186 w 6248967"/>
              <a:gd name="connsiteY309" fmla="*/ 1058363 h 1160647"/>
              <a:gd name="connsiteX310" fmla="*/ 4554072 w 6248967"/>
              <a:gd name="connsiteY310" fmla="*/ 1063012 h 1160647"/>
              <a:gd name="connsiteX311" fmla="*/ 4546270 w 6248967"/>
              <a:gd name="connsiteY311" fmla="*/ 1063012 h 1160647"/>
              <a:gd name="connsiteX312" fmla="*/ 4546270 w 6248967"/>
              <a:gd name="connsiteY312" fmla="*/ 1088583 h 1160647"/>
              <a:gd name="connsiteX313" fmla="*/ 4547385 w 6248967"/>
              <a:gd name="connsiteY313" fmla="*/ 1088583 h 1160647"/>
              <a:gd name="connsiteX314" fmla="*/ 4555186 w 6248967"/>
              <a:gd name="connsiteY314" fmla="*/ 1088583 h 1160647"/>
              <a:gd name="connsiteX315" fmla="*/ 4555186 w 6248967"/>
              <a:gd name="connsiteY315" fmla="*/ 1087130 h 1160647"/>
              <a:gd name="connsiteX316" fmla="*/ 4555186 w 6248967"/>
              <a:gd name="connsiteY316" fmla="*/ 1076960 h 1160647"/>
              <a:gd name="connsiteX317" fmla="*/ 4556301 w 6248967"/>
              <a:gd name="connsiteY317" fmla="*/ 1076379 h 1160647"/>
              <a:gd name="connsiteX318" fmla="*/ 4564102 w 6248967"/>
              <a:gd name="connsiteY318" fmla="*/ 1072311 h 1160647"/>
              <a:gd name="connsiteX319" fmla="*/ 4566053 w 6248967"/>
              <a:gd name="connsiteY319" fmla="*/ 1072311 h 1160647"/>
              <a:gd name="connsiteX320" fmla="*/ 4579706 w 6248967"/>
              <a:gd name="connsiteY320" fmla="*/ 1072311 h 1160647"/>
              <a:gd name="connsiteX321" fmla="*/ 4579706 w 6248967"/>
              <a:gd name="connsiteY321" fmla="*/ 1073473 h 1160647"/>
              <a:gd name="connsiteX322" fmla="*/ 4579706 w 6248967"/>
              <a:gd name="connsiteY322" fmla="*/ 1081609 h 1160647"/>
              <a:gd name="connsiteX323" fmla="*/ 4581377 w 6248967"/>
              <a:gd name="connsiteY323" fmla="*/ 1081609 h 1160647"/>
              <a:gd name="connsiteX324" fmla="*/ 4593080 w 6248967"/>
              <a:gd name="connsiteY324" fmla="*/ 1081609 h 1160647"/>
              <a:gd name="connsiteX325" fmla="*/ 4594194 w 6248967"/>
              <a:gd name="connsiteY325" fmla="*/ 1086258 h 1160647"/>
              <a:gd name="connsiteX326" fmla="*/ 4601996 w 6248967"/>
              <a:gd name="connsiteY326" fmla="*/ 1086258 h 1160647"/>
              <a:gd name="connsiteX327" fmla="*/ 4626515 w 6248967"/>
              <a:gd name="connsiteY327" fmla="*/ 1118803 h 1160647"/>
              <a:gd name="connsiteX328" fmla="*/ 4626515 w 6248967"/>
              <a:gd name="connsiteY328" fmla="*/ 1153673 h 1160647"/>
              <a:gd name="connsiteX329" fmla="*/ 4627629 w 6248967"/>
              <a:gd name="connsiteY329" fmla="*/ 1153673 h 1160647"/>
              <a:gd name="connsiteX330" fmla="*/ 4635431 w 6248967"/>
              <a:gd name="connsiteY330" fmla="*/ 1153673 h 1160647"/>
              <a:gd name="connsiteX331" fmla="*/ 4635431 w 6248967"/>
              <a:gd name="connsiteY331" fmla="*/ 1151639 h 1160647"/>
              <a:gd name="connsiteX332" fmla="*/ 4635431 w 6248967"/>
              <a:gd name="connsiteY332" fmla="*/ 1137401 h 1160647"/>
              <a:gd name="connsiteX333" fmla="*/ 4636267 w 6248967"/>
              <a:gd name="connsiteY333" fmla="*/ 1137401 h 1160647"/>
              <a:gd name="connsiteX334" fmla="*/ 4642118 w 6248967"/>
              <a:gd name="connsiteY334" fmla="*/ 1137401 h 1160647"/>
              <a:gd name="connsiteX335" fmla="*/ 4642118 w 6248967"/>
              <a:gd name="connsiteY335" fmla="*/ 1138563 h 1160647"/>
              <a:gd name="connsiteX336" fmla="*/ 4642118 w 6248967"/>
              <a:gd name="connsiteY336" fmla="*/ 1146699 h 1160647"/>
              <a:gd name="connsiteX337" fmla="*/ 4651034 w 6248967"/>
              <a:gd name="connsiteY337" fmla="*/ 1097882 h 1160647"/>
              <a:gd name="connsiteX338" fmla="*/ 4688927 w 6248967"/>
              <a:gd name="connsiteY338" fmla="*/ 1097882 h 1160647"/>
              <a:gd name="connsiteX339" fmla="*/ 4688927 w 6248967"/>
              <a:gd name="connsiteY339" fmla="*/ 1023493 h 1160647"/>
              <a:gd name="connsiteX340" fmla="*/ 4724591 w 6248967"/>
              <a:gd name="connsiteY340" fmla="*/ 1023493 h 1160647"/>
              <a:gd name="connsiteX341" fmla="*/ 4724591 w 6248967"/>
              <a:gd name="connsiteY341" fmla="*/ 1022621 h 1160647"/>
              <a:gd name="connsiteX342" fmla="*/ 4724591 w 6248967"/>
              <a:gd name="connsiteY342" fmla="*/ 1016519 h 1160647"/>
              <a:gd name="connsiteX343" fmla="*/ 4746882 w 6248967"/>
              <a:gd name="connsiteY343" fmla="*/ 1016519 h 1160647"/>
              <a:gd name="connsiteX344" fmla="*/ 4746882 w 6248967"/>
              <a:gd name="connsiteY344" fmla="*/ 977000 h 1160647"/>
              <a:gd name="connsiteX345" fmla="*/ 4742423 w 6248967"/>
              <a:gd name="connsiteY345" fmla="*/ 975256 h 1160647"/>
              <a:gd name="connsiteX346" fmla="*/ 4742423 w 6248967"/>
              <a:gd name="connsiteY346" fmla="*/ 963052 h 1160647"/>
              <a:gd name="connsiteX347" fmla="*/ 4746882 w 6248967"/>
              <a:gd name="connsiteY347" fmla="*/ 965377 h 1160647"/>
              <a:gd name="connsiteX348" fmla="*/ 4751340 w 6248967"/>
              <a:gd name="connsiteY348" fmla="*/ 942130 h 1160647"/>
              <a:gd name="connsiteX349" fmla="*/ 4755798 w 6248967"/>
              <a:gd name="connsiteY349" fmla="*/ 965377 h 1160647"/>
              <a:gd name="connsiteX350" fmla="*/ 4758305 w 6248967"/>
              <a:gd name="connsiteY350" fmla="*/ 962180 h 1160647"/>
              <a:gd name="connsiteX351" fmla="*/ 4760256 w 6248967"/>
              <a:gd name="connsiteY351" fmla="*/ 956078 h 1160647"/>
              <a:gd name="connsiteX352" fmla="*/ 4760813 w 6248967"/>
              <a:gd name="connsiteY352" fmla="*/ 954916 h 1160647"/>
              <a:gd name="connsiteX353" fmla="*/ 4764714 w 6248967"/>
              <a:gd name="connsiteY353" fmla="*/ 946779 h 1160647"/>
              <a:gd name="connsiteX354" fmla="*/ 4765271 w 6248967"/>
              <a:gd name="connsiteY354" fmla="*/ 945617 h 1160647"/>
              <a:gd name="connsiteX355" fmla="*/ 4769172 w 6248967"/>
              <a:gd name="connsiteY355" fmla="*/ 937481 h 1160647"/>
              <a:gd name="connsiteX356" fmla="*/ 4770565 w 6248967"/>
              <a:gd name="connsiteY356" fmla="*/ 936609 h 1160647"/>
              <a:gd name="connsiteX357" fmla="*/ 4780317 w 6248967"/>
              <a:gd name="connsiteY357" fmla="*/ 930507 h 1160647"/>
              <a:gd name="connsiteX358" fmla="*/ 4781989 w 6248967"/>
              <a:gd name="connsiteY358" fmla="*/ 929345 h 1160647"/>
              <a:gd name="connsiteX359" fmla="*/ 4793691 w 6248967"/>
              <a:gd name="connsiteY359" fmla="*/ 921208 h 1160647"/>
              <a:gd name="connsiteX360" fmla="*/ 4794527 w 6248967"/>
              <a:gd name="connsiteY360" fmla="*/ 920046 h 1160647"/>
              <a:gd name="connsiteX361" fmla="*/ 4800378 w 6248967"/>
              <a:gd name="connsiteY361" fmla="*/ 911910 h 1160647"/>
              <a:gd name="connsiteX362" fmla="*/ 4800935 w 6248967"/>
              <a:gd name="connsiteY362" fmla="*/ 909876 h 1160647"/>
              <a:gd name="connsiteX363" fmla="*/ 4804836 w 6248967"/>
              <a:gd name="connsiteY363" fmla="*/ 895637 h 1160647"/>
              <a:gd name="connsiteX364" fmla="*/ 4805393 w 6248967"/>
              <a:gd name="connsiteY364" fmla="*/ 897671 h 1160647"/>
              <a:gd name="connsiteX365" fmla="*/ 4809294 w 6248967"/>
              <a:gd name="connsiteY365" fmla="*/ 911910 h 1160647"/>
              <a:gd name="connsiteX366" fmla="*/ 4809851 w 6248967"/>
              <a:gd name="connsiteY366" fmla="*/ 912781 h 1160647"/>
              <a:gd name="connsiteX367" fmla="*/ 4813752 w 6248967"/>
              <a:gd name="connsiteY367" fmla="*/ 918884 h 1160647"/>
              <a:gd name="connsiteX368" fmla="*/ 4815145 w 6248967"/>
              <a:gd name="connsiteY368" fmla="*/ 920046 h 1160647"/>
              <a:gd name="connsiteX369" fmla="*/ 4824897 w 6248967"/>
              <a:gd name="connsiteY369" fmla="*/ 928182 h 1160647"/>
              <a:gd name="connsiteX370" fmla="*/ 4826012 w 6248967"/>
              <a:gd name="connsiteY370" fmla="*/ 929345 h 1160647"/>
              <a:gd name="connsiteX371" fmla="*/ 4833813 w 6248967"/>
              <a:gd name="connsiteY371" fmla="*/ 937481 h 1160647"/>
              <a:gd name="connsiteX372" fmla="*/ 4834928 w 6248967"/>
              <a:gd name="connsiteY372" fmla="*/ 938643 h 1160647"/>
              <a:gd name="connsiteX373" fmla="*/ 4842729 w 6248967"/>
              <a:gd name="connsiteY373" fmla="*/ 946779 h 1160647"/>
              <a:gd name="connsiteX374" fmla="*/ 4843008 w 6248967"/>
              <a:gd name="connsiteY374" fmla="*/ 947942 h 1160647"/>
              <a:gd name="connsiteX375" fmla="*/ 4844958 w 6248967"/>
              <a:gd name="connsiteY375" fmla="*/ 956078 h 1160647"/>
              <a:gd name="connsiteX376" fmla="*/ 4845237 w 6248967"/>
              <a:gd name="connsiteY376" fmla="*/ 957240 h 1160647"/>
              <a:gd name="connsiteX377" fmla="*/ 4847187 w 6248967"/>
              <a:gd name="connsiteY377" fmla="*/ 965377 h 1160647"/>
              <a:gd name="connsiteX378" fmla="*/ 4853874 w 6248967"/>
              <a:gd name="connsiteY378" fmla="*/ 942130 h 1160647"/>
              <a:gd name="connsiteX379" fmla="*/ 4858332 w 6248967"/>
              <a:gd name="connsiteY379" fmla="*/ 965377 h 1160647"/>
              <a:gd name="connsiteX380" fmla="*/ 4862790 w 6248967"/>
              <a:gd name="connsiteY380" fmla="*/ 967120 h 1160647"/>
              <a:gd name="connsiteX381" fmla="*/ 4862790 w 6248967"/>
              <a:gd name="connsiteY381" fmla="*/ 979325 h 1160647"/>
              <a:gd name="connsiteX382" fmla="*/ 4858332 w 6248967"/>
              <a:gd name="connsiteY382" fmla="*/ 1011870 h 1160647"/>
              <a:gd name="connsiteX383" fmla="*/ 4859447 w 6248967"/>
              <a:gd name="connsiteY383" fmla="*/ 1011870 h 1160647"/>
              <a:gd name="connsiteX384" fmla="*/ 4867248 w 6248967"/>
              <a:gd name="connsiteY384" fmla="*/ 1011870 h 1160647"/>
              <a:gd name="connsiteX385" fmla="*/ 4868084 w 6248967"/>
              <a:gd name="connsiteY385" fmla="*/ 1016519 h 1160647"/>
              <a:gd name="connsiteX386" fmla="*/ 4873935 w 6248967"/>
              <a:gd name="connsiteY386" fmla="*/ 1016519 h 1160647"/>
              <a:gd name="connsiteX387" fmla="*/ 4873935 w 6248967"/>
              <a:gd name="connsiteY387" fmla="*/ 1015357 h 1160647"/>
              <a:gd name="connsiteX388" fmla="*/ 4873935 w 6248967"/>
              <a:gd name="connsiteY388" fmla="*/ 1007220 h 1160647"/>
              <a:gd name="connsiteX389" fmla="*/ 4876164 w 6248967"/>
              <a:gd name="connsiteY389" fmla="*/ 1007220 h 1160647"/>
              <a:gd name="connsiteX390" fmla="*/ 4891767 w 6248967"/>
              <a:gd name="connsiteY390" fmla="*/ 1007220 h 1160647"/>
              <a:gd name="connsiteX391" fmla="*/ 4891767 w 6248967"/>
              <a:gd name="connsiteY391" fmla="*/ 1005186 h 1160647"/>
              <a:gd name="connsiteX392" fmla="*/ 4891767 w 6248967"/>
              <a:gd name="connsiteY392" fmla="*/ 990948 h 1160647"/>
              <a:gd name="connsiteX393" fmla="*/ 4929661 w 6248967"/>
              <a:gd name="connsiteY393" fmla="*/ 990948 h 1160647"/>
              <a:gd name="connsiteX394" fmla="*/ 4929661 w 6248967"/>
              <a:gd name="connsiteY394" fmla="*/ 992401 h 1160647"/>
              <a:gd name="connsiteX395" fmla="*/ 4929661 w 6248967"/>
              <a:gd name="connsiteY395" fmla="*/ 1002571 h 1160647"/>
              <a:gd name="connsiteX396" fmla="*/ 4949722 w 6248967"/>
              <a:gd name="connsiteY396" fmla="*/ 1002571 h 1160647"/>
              <a:gd name="connsiteX397" fmla="*/ 4949722 w 6248967"/>
              <a:gd name="connsiteY397" fmla="*/ 1004896 h 1160647"/>
              <a:gd name="connsiteX398" fmla="*/ 4949722 w 6248967"/>
              <a:gd name="connsiteY398" fmla="*/ 1021168 h 1160647"/>
              <a:gd name="connsiteX399" fmla="*/ 4945264 w 6248967"/>
              <a:gd name="connsiteY399" fmla="*/ 1022040 h 1160647"/>
              <a:gd name="connsiteX400" fmla="*/ 4945264 w 6248967"/>
              <a:gd name="connsiteY400" fmla="*/ 1028142 h 1160647"/>
              <a:gd name="connsiteX401" fmla="*/ 4949722 w 6248967"/>
              <a:gd name="connsiteY401" fmla="*/ 1029886 h 1160647"/>
              <a:gd name="connsiteX402" fmla="*/ 4949722 w 6248967"/>
              <a:gd name="connsiteY402" fmla="*/ 1042090 h 1160647"/>
              <a:gd name="connsiteX403" fmla="*/ 4945264 w 6248967"/>
              <a:gd name="connsiteY403" fmla="*/ 1046739 h 1160647"/>
              <a:gd name="connsiteX404" fmla="*/ 4945264 w 6248967"/>
              <a:gd name="connsiteY404" fmla="*/ 1102531 h 1160647"/>
              <a:gd name="connsiteX405" fmla="*/ 4947214 w 6248967"/>
              <a:gd name="connsiteY405" fmla="*/ 1102531 h 1160647"/>
              <a:gd name="connsiteX406" fmla="*/ 4960867 w 6248967"/>
              <a:gd name="connsiteY406" fmla="*/ 1102531 h 1160647"/>
              <a:gd name="connsiteX407" fmla="*/ 4962538 w 6248967"/>
              <a:gd name="connsiteY407" fmla="*/ 1107180 h 1160647"/>
              <a:gd name="connsiteX408" fmla="*/ 4974241 w 6248967"/>
              <a:gd name="connsiteY408" fmla="*/ 1107180 h 1160647"/>
              <a:gd name="connsiteX409" fmla="*/ 4974241 w 6248967"/>
              <a:gd name="connsiteY409" fmla="*/ 1109214 h 1160647"/>
              <a:gd name="connsiteX410" fmla="*/ 4974241 w 6248967"/>
              <a:gd name="connsiteY410" fmla="*/ 1123453 h 1160647"/>
              <a:gd name="connsiteX411" fmla="*/ 4975913 w 6248967"/>
              <a:gd name="connsiteY411" fmla="*/ 1123453 h 1160647"/>
              <a:gd name="connsiteX412" fmla="*/ 4987615 w 6248967"/>
              <a:gd name="connsiteY412" fmla="*/ 1123453 h 1160647"/>
              <a:gd name="connsiteX413" fmla="*/ 4987615 w 6248967"/>
              <a:gd name="connsiteY413" fmla="*/ 1121419 h 1160647"/>
              <a:gd name="connsiteX414" fmla="*/ 4987615 w 6248967"/>
              <a:gd name="connsiteY414" fmla="*/ 1107180 h 1160647"/>
              <a:gd name="connsiteX415" fmla="*/ 4989565 w 6248967"/>
              <a:gd name="connsiteY415" fmla="*/ 1106018 h 1160647"/>
              <a:gd name="connsiteX416" fmla="*/ 5003218 w 6248967"/>
              <a:gd name="connsiteY416" fmla="*/ 1097882 h 1160647"/>
              <a:gd name="connsiteX417" fmla="*/ 5003218 w 6248967"/>
              <a:gd name="connsiteY417" fmla="*/ 1076960 h 1160647"/>
              <a:gd name="connsiteX418" fmla="*/ 4998760 w 6248967"/>
              <a:gd name="connsiteY418" fmla="*/ 1053713 h 1160647"/>
              <a:gd name="connsiteX419" fmla="*/ 4999874 w 6248967"/>
              <a:gd name="connsiteY419" fmla="*/ 1053713 h 1160647"/>
              <a:gd name="connsiteX420" fmla="*/ 5007676 w 6248967"/>
              <a:gd name="connsiteY420" fmla="*/ 1053713 h 1160647"/>
              <a:gd name="connsiteX421" fmla="*/ 5027737 w 6248967"/>
              <a:gd name="connsiteY421" fmla="*/ 1051389 h 1160647"/>
              <a:gd name="connsiteX422" fmla="*/ 5027737 w 6248967"/>
              <a:gd name="connsiteY422" fmla="*/ 1050226 h 1160647"/>
              <a:gd name="connsiteX423" fmla="*/ 5027737 w 6248967"/>
              <a:gd name="connsiteY423" fmla="*/ 1042090 h 1160647"/>
              <a:gd name="connsiteX424" fmla="*/ 5029409 w 6248967"/>
              <a:gd name="connsiteY424" fmla="*/ 1042090 h 1160647"/>
              <a:gd name="connsiteX425" fmla="*/ 5041111 w 6248967"/>
              <a:gd name="connsiteY425" fmla="*/ 1042090 h 1160647"/>
              <a:gd name="connsiteX426" fmla="*/ 5041111 w 6248967"/>
              <a:gd name="connsiteY426" fmla="*/ 925858 h 1160647"/>
              <a:gd name="connsiteX427" fmla="*/ 5042226 w 6248967"/>
              <a:gd name="connsiteY427" fmla="*/ 925858 h 1160647"/>
              <a:gd name="connsiteX428" fmla="*/ 5050027 w 6248967"/>
              <a:gd name="connsiteY428" fmla="*/ 925858 h 1160647"/>
              <a:gd name="connsiteX429" fmla="*/ 5050027 w 6248967"/>
              <a:gd name="connsiteY429" fmla="*/ 923533 h 1160647"/>
              <a:gd name="connsiteX430" fmla="*/ 5050027 w 6248967"/>
              <a:gd name="connsiteY430" fmla="*/ 907260 h 1160647"/>
              <a:gd name="connsiteX431" fmla="*/ 5052256 w 6248967"/>
              <a:gd name="connsiteY431" fmla="*/ 860767 h 1160647"/>
              <a:gd name="connsiteX432" fmla="*/ 5053371 w 6248967"/>
              <a:gd name="connsiteY432" fmla="*/ 860767 h 1160647"/>
              <a:gd name="connsiteX433" fmla="*/ 5061172 w 6248967"/>
              <a:gd name="connsiteY433" fmla="*/ 860767 h 1160647"/>
              <a:gd name="connsiteX434" fmla="*/ 5061172 w 6248967"/>
              <a:gd name="connsiteY434" fmla="*/ 861930 h 1160647"/>
              <a:gd name="connsiteX435" fmla="*/ 5061172 w 6248967"/>
              <a:gd name="connsiteY435" fmla="*/ 870066 h 1160647"/>
              <a:gd name="connsiteX436" fmla="*/ 5065630 w 6248967"/>
              <a:gd name="connsiteY436" fmla="*/ 867741 h 1160647"/>
              <a:gd name="connsiteX437" fmla="*/ 5065630 w 6248967"/>
              <a:gd name="connsiteY437" fmla="*/ 851469 h 1160647"/>
              <a:gd name="connsiteX438" fmla="*/ 5067023 w 6248967"/>
              <a:gd name="connsiteY438" fmla="*/ 850888 h 1160647"/>
              <a:gd name="connsiteX439" fmla="*/ 5076775 w 6248967"/>
              <a:gd name="connsiteY439" fmla="*/ 846820 h 1160647"/>
              <a:gd name="connsiteX440" fmla="*/ 5077890 w 6248967"/>
              <a:gd name="connsiteY440" fmla="*/ 847401 h 1160647"/>
              <a:gd name="connsiteX441" fmla="*/ 5085691 w 6248967"/>
              <a:gd name="connsiteY441" fmla="*/ 851469 h 1160647"/>
              <a:gd name="connsiteX442" fmla="*/ 5087363 w 6248967"/>
              <a:gd name="connsiteY442" fmla="*/ 851469 h 1160647"/>
              <a:gd name="connsiteX443" fmla="*/ 5099065 w 6248967"/>
              <a:gd name="connsiteY443" fmla="*/ 851469 h 1160647"/>
              <a:gd name="connsiteX444" fmla="*/ 5099065 w 6248967"/>
              <a:gd name="connsiteY444" fmla="*/ 821248 h 1160647"/>
              <a:gd name="connsiteX445" fmla="*/ 5100180 w 6248967"/>
              <a:gd name="connsiteY445" fmla="*/ 821248 h 1160647"/>
              <a:gd name="connsiteX446" fmla="*/ 5107981 w 6248967"/>
              <a:gd name="connsiteY446" fmla="*/ 821248 h 1160647"/>
              <a:gd name="connsiteX447" fmla="*/ 5109374 w 6248967"/>
              <a:gd name="connsiteY447" fmla="*/ 825898 h 1160647"/>
              <a:gd name="connsiteX448" fmla="*/ 5119127 w 6248967"/>
              <a:gd name="connsiteY448" fmla="*/ 825898 h 1160647"/>
              <a:gd name="connsiteX449" fmla="*/ 5120241 w 6248967"/>
              <a:gd name="connsiteY449" fmla="*/ 821248 h 1160647"/>
              <a:gd name="connsiteX450" fmla="*/ 5128043 w 6248967"/>
              <a:gd name="connsiteY450" fmla="*/ 821248 h 1160647"/>
              <a:gd name="connsiteX451" fmla="*/ 5128043 w 6248967"/>
              <a:gd name="connsiteY451" fmla="*/ 856118 h 1160647"/>
              <a:gd name="connsiteX452" fmla="*/ 5129436 w 6248967"/>
              <a:gd name="connsiteY452" fmla="*/ 857280 h 1160647"/>
              <a:gd name="connsiteX453" fmla="*/ 5139188 w 6248967"/>
              <a:gd name="connsiteY453" fmla="*/ 865417 h 1160647"/>
              <a:gd name="connsiteX454" fmla="*/ 5161478 w 6248967"/>
              <a:gd name="connsiteY454" fmla="*/ 872391 h 1160647"/>
              <a:gd name="connsiteX455" fmla="*/ 5161478 w 6248967"/>
              <a:gd name="connsiteY455" fmla="*/ 870938 h 1160647"/>
              <a:gd name="connsiteX456" fmla="*/ 5161478 w 6248967"/>
              <a:gd name="connsiteY456" fmla="*/ 860767 h 1160647"/>
              <a:gd name="connsiteX457" fmla="*/ 5190455 w 6248967"/>
              <a:gd name="connsiteY457" fmla="*/ 851469 h 1160647"/>
              <a:gd name="connsiteX458" fmla="*/ 5190455 w 6248967"/>
              <a:gd name="connsiteY458" fmla="*/ 850307 h 1160647"/>
              <a:gd name="connsiteX459" fmla="*/ 5190455 w 6248967"/>
              <a:gd name="connsiteY459" fmla="*/ 842170 h 1160647"/>
              <a:gd name="connsiteX460" fmla="*/ 5191291 w 6248967"/>
              <a:gd name="connsiteY460" fmla="*/ 842170 h 1160647"/>
              <a:gd name="connsiteX461" fmla="*/ 5197142 w 6248967"/>
              <a:gd name="connsiteY461" fmla="*/ 842170 h 1160647"/>
              <a:gd name="connsiteX462" fmla="*/ 5197142 w 6248967"/>
              <a:gd name="connsiteY462" fmla="*/ 841299 h 1160647"/>
              <a:gd name="connsiteX463" fmla="*/ 5197142 w 6248967"/>
              <a:gd name="connsiteY463" fmla="*/ 835196 h 1160647"/>
              <a:gd name="connsiteX464" fmla="*/ 5199371 w 6248967"/>
              <a:gd name="connsiteY464" fmla="*/ 835196 h 1160647"/>
              <a:gd name="connsiteX465" fmla="*/ 5214974 w 6248967"/>
              <a:gd name="connsiteY465" fmla="*/ 835196 h 1160647"/>
              <a:gd name="connsiteX466" fmla="*/ 5214974 w 6248967"/>
              <a:gd name="connsiteY466" fmla="*/ 836068 h 1160647"/>
              <a:gd name="connsiteX467" fmla="*/ 5214974 w 6248967"/>
              <a:gd name="connsiteY467" fmla="*/ 842170 h 1160647"/>
              <a:gd name="connsiteX468" fmla="*/ 5216646 w 6248967"/>
              <a:gd name="connsiteY468" fmla="*/ 842170 h 1160647"/>
              <a:gd name="connsiteX469" fmla="*/ 5228348 w 6248967"/>
              <a:gd name="connsiteY469" fmla="*/ 842170 h 1160647"/>
              <a:gd name="connsiteX470" fmla="*/ 5228348 w 6248967"/>
              <a:gd name="connsiteY470" fmla="*/ 843914 h 1160647"/>
              <a:gd name="connsiteX471" fmla="*/ 5228348 w 6248967"/>
              <a:gd name="connsiteY471" fmla="*/ 856118 h 1160647"/>
              <a:gd name="connsiteX472" fmla="*/ 5252867 w 6248967"/>
              <a:gd name="connsiteY472" fmla="*/ 856118 h 1160647"/>
              <a:gd name="connsiteX473" fmla="*/ 5252867 w 6248967"/>
              <a:gd name="connsiteY473" fmla="*/ 854956 h 1160647"/>
              <a:gd name="connsiteX474" fmla="*/ 5252867 w 6248967"/>
              <a:gd name="connsiteY474" fmla="*/ 846820 h 1160647"/>
              <a:gd name="connsiteX475" fmla="*/ 5254260 w 6248967"/>
              <a:gd name="connsiteY475" fmla="*/ 846820 h 1160647"/>
              <a:gd name="connsiteX476" fmla="*/ 5264012 w 6248967"/>
              <a:gd name="connsiteY476" fmla="*/ 846820 h 1160647"/>
              <a:gd name="connsiteX477" fmla="*/ 5264012 w 6248967"/>
              <a:gd name="connsiteY477" fmla="*/ 845657 h 1160647"/>
              <a:gd name="connsiteX478" fmla="*/ 5264012 w 6248967"/>
              <a:gd name="connsiteY478" fmla="*/ 837521 h 1160647"/>
              <a:gd name="connsiteX479" fmla="*/ 5265684 w 6248967"/>
              <a:gd name="connsiteY479" fmla="*/ 837521 h 1160647"/>
              <a:gd name="connsiteX480" fmla="*/ 5277386 w 6248967"/>
              <a:gd name="connsiteY480" fmla="*/ 837521 h 1160647"/>
              <a:gd name="connsiteX481" fmla="*/ 5277386 w 6248967"/>
              <a:gd name="connsiteY481" fmla="*/ 838683 h 1160647"/>
              <a:gd name="connsiteX482" fmla="*/ 5277386 w 6248967"/>
              <a:gd name="connsiteY482" fmla="*/ 846820 h 1160647"/>
              <a:gd name="connsiteX483" fmla="*/ 5281844 w 6248967"/>
              <a:gd name="connsiteY483" fmla="*/ 791028 h 1160647"/>
              <a:gd name="connsiteX484" fmla="*/ 5382150 w 6248967"/>
              <a:gd name="connsiteY484" fmla="*/ 791028 h 1160647"/>
              <a:gd name="connsiteX485" fmla="*/ 5382150 w 6248967"/>
              <a:gd name="connsiteY485" fmla="*/ 865417 h 1160647"/>
              <a:gd name="connsiteX486" fmla="*/ 5384379 w 6248967"/>
              <a:gd name="connsiteY486" fmla="*/ 865417 h 1160647"/>
              <a:gd name="connsiteX487" fmla="*/ 5399982 w 6248967"/>
              <a:gd name="connsiteY487" fmla="*/ 865417 h 1160647"/>
              <a:gd name="connsiteX488" fmla="*/ 5399982 w 6248967"/>
              <a:gd name="connsiteY488" fmla="*/ 781729 h 1160647"/>
              <a:gd name="connsiteX489" fmla="*/ 5422272 w 6248967"/>
              <a:gd name="connsiteY489" fmla="*/ 770106 h 1160647"/>
              <a:gd name="connsiteX490" fmla="*/ 5451249 w 6248967"/>
              <a:gd name="connsiteY490" fmla="*/ 770106 h 1160647"/>
              <a:gd name="connsiteX491" fmla="*/ 5453200 w 6248967"/>
              <a:gd name="connsiteY491" fmla="*/ 768363 h 1160647"/>
              <a:gd name="connsiteX492" fmla="*/ 1102596 w 6248967"/>
              <a:gd name="connsiteY492" fmla="*/ 0 h 1160647"/>
              <a:gd name="connsiteX493" fmla="*/ 1104622 w 6248967"/>
              <a:gd name="connsiteY493" fmla="*/ 246443 h 1160647"/>
              <a:gd name="connsiteX494" fmla="*/ 1143129 w 6248967"/>
              <a:gd name="connsiteY494" fmla="*/ 326429 h 1160647"/>
              <a:gd name="connsiteX495" fmla="*/ 1145156 w 6248967"/>
              <a:gd name="connsiteY495" fmla="*/ 326429 h 1160647"/>
              <a:gd name="connsiteX496" fmla="*/ 1159343 w 6248967"/>
              <a:gd name="connsiteY496" fmla="*/ 326429 h 1160647"/>
              <a:gd name="connsiteX497" fmla="*/ 1159343 w 6248967"/>
              <a:gd name="connsiteY497" fmla="*/ 350208 h 1160647"/>
              <a:gd name="connsiteX498" fmla="*/ 1159850 w 6248967"/>
              <a:gd name="connsiteY498" fmla="*/ 351019 h 1160647"/>
              <a:gd name="connsiteX499" fmla="*/ 1163396 w 6248967"/>
              <a:gd name="connsiteY499" fmla="*/ 356694 h 1160647"/>
              <a:gd name="connsiteX500" fmla="*/ 1163396 w 6248967"/>
              <a:gd name="connsiteY500" fmla="*/ 471268 h 1160647"/>
              <a:gd name="connsiteX501" fmla="*/ 1165676 w 6248967"/>
              <a:gd name="connsiteY501" fmla="*/ 471268 h 1160647"/>
              <a:gd name="connsiteX502" fmla="*/ 1181637 w 6248967"/>
              <a:gd name="connsiteY502" fmla="*/ 471268 h 1160647"/>
              <a:gd name="connsiteX503" fmla="*/ 1181637 w 6248967"/>
              <a:gd name="connsiteY503" fmla="*/ 611783 h 1160647"/>
              <a:gd name="connsiteX504" fmla="*/ 1183157 w 6248967"/>
              <a:gd name="connsiteY504" fmla="*/ 611513 h 1160647"/>
              <a:gd name="connsiteX505" fmla="*/ 1193797 w 6248967"/>
              <a:gd name="connsiteY505" fmla="*/ 609622 h 1160647"/>
              <a:gd name="connsiteX506" fmla="*/ 1191770 w 6248967"/>
              <a:gd name="connsiteY506" fmla="*/ 698254 h 1160647"/>
              <a:gd name="connsiteX507" fmla="*/ 1193290 w 6248967"/>
              <a:gd name="connsiteY507" fmla="*/ 698525 h 1160647"/>
              <a:gd name="connsiteX508" fmla="*/ 1203930 w 6248967"/>
              <a:gd name="connsiteY508" fmla="*/ 700416 h 1160647"/>
              <a:gd name="connsiteX509" fmla="*/ 1204183 w 6248967"/>
              <a:gd name="connsiteY509" fmla="*/ 701227 h 1160647"/>
              <a:gd name="connsiteX510" fmla="*/ 1205957 w 6248967"/>
              <a:gd name="connsiteY510" fmla="*/ 706902 h 1160647"/>
              <a:gd name="connsiteX511" fmla="*/ 1206717 w 6248967"/>
              <a:gd name="connsiteY511" fmla="*/ 704470 h 1160647"/>
              <a:gd name="connsiteX512" fmla="*/ 1212037 w 6248967"/>
              <a:gd name="connsiteY512" fmla="*/ 687446 h 1160647"/>
              <a:gd name="connsiteX513" fmla="*/ 1213810 w 6248967"/>
              <a:gd name="connsiteY513" fmla="*/ 687446 h 1160647"/>
              <a:gd name="connsiteX514" fmla="*/ 1226224 w 6248967"/>
              <a:gd name="connsiteY514" fmla="*/ 687446 h 1160647"/>
              <a:gd name="connsiteX515" fmla="*/ 1226224 w 6248967"/>
              <a:gd name="connsiteY515" fmla="*/ 719872 h 1160647"/>
              <a:gd name="connsiteX516" fmla="*/ 1227237 w 6248967"/>
              <a:gd name="connsiteY516" fmla="*/ 720413 h 1160647"/>
              <a:gd name="connsiteX517" fmla="*/ 1234331 w 6248967"/>
              <a:gd name="connsiteY517" fmla="*/ 724196 h 1160647"/>
              <a:gd name="connsiteX518" fmla="*/ 1234331 w 6248967"/>
              <a:gd name="connsiteY518" fmla="*/ 725547 h 1160647"/>
              <a:gd name="connsiteX519" fmla="*/ 1234331 w 6248967"/>
              <a:gd name="connsiteY519" fmla="*/ 735005 h 1160647"/>
              <a:gd name="connsiteX520" fmla="*/ 1278918 w 6248967"/>
              <a:gd name="connsiteY520" fmla="*/ 735005 h 1160647"/>
              <a:gd name="connsiteX521" fmla="*/ 1278918 w 6248967"/>
              <a:gd name="connsiteY521" fmla="*/ 736086 h 1160647"/>
              <a:gd name="connsiteX522" fmla="*/ 1278918 w 6248967"/>
              <a:gd name="connsiteY522" fmla="*/ 743652 h 1160647"/>
              <a:gd name="connsiteX523" fmla="*/ 1280944 w 6248967"/>
              <a:gd name="connsiteY523" fmla="*/ 743652 h 1160647"/>
              <a:gd name="connsiteX524" fmla="*/ 1295131 w 6248967"/>
              <a:gd name="connsiteY524" fmla="*/ 743652 h 1160647"/>
              <a:gd name="connsiteX525" fmla="*/ 1295131 w 6248967"/>
              <a:gd name="connsiteY525" fmla="*/ 713387 h 1160647"/>
              <a:gd name="connsiteX526" fmla="*/ 1339718 w 6248967"/>
              <a:gd name="connsiteY526" fmla="*/ 713387 h 1160647"/>
              <a:gd name="connsiteX527" fmla="*/ 1339718 w 6248967"/>
              <a:gd name="connsiteY527" fmla="*/ 712036 h 1160647"/>
              <a:gd name="connsiteX528" fmla="*/ 1339718 w 6248967"/>
              <a:gd name="connsiteY528" fmla="*/ 702578 h 1160647"/>
              <a:gd name="connsiteX529" fmla="*/ 1340732 w 6248967"/>
              <a:gd name="connsiteY529" fmla="*/ 702578 h 1160647"/>
              <a:gd name="connsiteX530" fmla="*/ 1347825 w 6248967"/>
              <a:gd name="connsiteY530" fmla="*/ 702578 h 1160647"/>
              <a:gd name="connsiteX531" fmla="*/ 1347825 w 6248967"/>
              <a:gd name="connsiteY531" fmla="*/ 700687 h 1160647"/>
              <a:gd name="connsiteX532" fmla="*/ 1347825 w 6248967"/>
              <a:gd name="connsiteY532" fmla="*/ 687446 h 1160647"/>
              <a:gd name="connsiteX533" fmla="*/ 1348585 w 6248967"/>
              <a:gd name="connsiteY533" fmla="*/ 687446 h 1160647"/>
              <a:gd name="connsiteX534" fmla="*/ 1353905 w 6248967"/>
              <a:gd name="connsiteY534" fmla="*/ 687446 h 1160647"/>
              <a:gd name="connsiteX535" fmla="*/ 1353905 w 6248967"/>
              <a:gd name="connsiteY535" fmla="*/ 686365 h 1160647"/>
              <a:gd name="connsiteX536" fmla="*/ 1353905 w 6248967"/>
              <a:gd name="connsiteY536" fmla="*/ 678798 h 1160647"/>
              <a:gd name="connsiteX537" fmla="*/ 1355932 w 6248967"/>
              <a:gd name="connsiteY537" fmla="*/ 678798 h 1160647"/>
              <a:gd name="connsiteX538" fmla="*/ 1370119 w 6248967"/>
              <a:gd name="connsiteY538" fmla="*/ 678798 h 1160647"/>
              <a:gd name="connsiteX539" fmla="*/ 1370119 w 6248967"/>
              <a:gd name="connsiteY539" fmla="*/ 679879 h 1160647"/>
              <a:gd name="connsiteX540" fmla="*/ 1370119 w 6248967"/>
              <a:gd name="connsiteY540" fmla="*/ 687446 h 1160647"/>
              <a:gd name="connsiteX541" fmla="*/ 1392412 w 6248967"/>
              <a:gd name="connsiteY541" fmla="*/ 687446 h 1160647"/>
              <a:gd name="connsiteX542" fmla="*/ 1392412 w 6248967"/>
              <a:gd name="connsiteY542" fmla="*/ 685554 h 1160647"/>
              <a:gd name="connsiteX543" fmla="*/ 1392412 w 6248967"/>
              <a:gd name="connsiteY543" fmla="*/ 672313 h 1160647"/>
              <a:gd name="connsiteX544" fmla="*/ 1394186 w 6248967"/>
              <a:gd name="connsiteY544" fmla="*/ 672313 h 1160647"/>
              <a:gd name="connsiteX545" fmla="*/ 1406599 w 6248967"/>
              <a:gd name="connsiteY545" fmla="*/ 672313 h 1160647"/>
              <a:gd name="connsiteX546" fmla="*/ 1406599 w 6248967"/>
              <a:gd name="connsiteY546" fmla="*/ 696093 h 1160647"/>
              <a:gd name="connsiteX547" fmla="*/ 1407613 w 6248967"/>
              <a:gd name="connsiteY547" fmla="*/ 696093 h 1160647"/>
              <a:gd name="connsiteX548" fmla="*/ 1414706 w 6248967"/>
              <a:gd name="connsiteY548" fmla="*/ 696093 h 1160647"/>
              <a:gd name="connsiteX549" fmla="*/ 1414706 w 6248967"/>
              <a:gd name="connsiteY549" fmla="*/ 695012 h 1160647"/>
              <a:gd name="connsiteX550" fmla="*/ 1414706 w 6248967"/>
              <a:gd name="connsiteY550" fmla="*/ 687446 h 1160647"/>
              <a:gd name="connsiteX551" fmla="*/ 1416479 w 6248967"/>
              <a:gd name="connsiteY551" fmla="*/ 687446 h 1160647"/>
              <a:gd name="connsiteX552" fmla="*/ 1428893 w 6248967"/>
              <a:gd name="connsiteY552" fmla="*/ 687446 h 1160647"/>
              <a:gd name="connsiteX553" fmla="*/ 1428893 w 6248967"/>
              <a:gd name="connsiteY553" fmla="*/ 713387 h 1160647"/>
              <a:gd name="connsiteX554" fmla="*/ 1430920 w 6248967"/>
              <a:gd name="connsiteY554" fmla="*/ 713387 h 1160647"/>
              <a:gd name="connsiteX555" fmla="*/ 1445106 w 6248967"/>
              <a:gd name="connsiteY555" fmla="*/ 713387 h 1160647"/>
              <a:gd name="connsiteX556" fmla="*/ 1445106 w 6248967"/>
              <a:gd name="connsiteY556" fmla="*/ 715008 h 1160647"/>
              <a:gd name="connsiteX557" fmla="*/ 1445106 w 6248967"/>
              <a:gd name="connsiteY557" fmla="*/ 726358 h 1160647"/>
              <a:gd name="connsiteX558" fmla="*/ 1445866 w 6248967"/>
              <a:gd name="connsiteY558" fmla="*/ 726358 h 1160647"/>
              <a:gd name="connsiteX559" fmla="*/ 1451187 w 6248967"/>
              <a:gd name="connsiteY559" fmla="*/ 726358 h 1160647"/>
              <a:gd name="connsiteX560" fmla="*/ 1451187 w 6248967"/>
              <a:gd name="connsiteY560" fmla="*/ 725547 h 1160647"/>
              <a:gd name="connsiteX561" fmla="*/ 1451187 w 6248967"/>
              <a:gd name="connsiteY561" fmla="*/ 719872 h 1160647"/>
              <a:gd name="connsiteX562" fmla="*/ 1481587 w 6248967"/>
              <a:gd name="connsiteY562" fmla="*/ 719872 h 1160647"/>
              <a:gd name="connsiteX563" fmla="*/ 1481587 w 6248967"/>
              <a:gd name="connsiteY563" fmla="*/ 743652 h 1160647"/>
              <a:gd name="connsiteX564" fmla="*/ 1482600 w 6248967"/>
              <a:gd name="connsiteY564" fmla="*/ 743652 h 1160647"/>
              <a:gd name="connsiteX565" fmla="*/ 1489694 w 6248967"/>
              <a:gd name="connsiteY565" fmla="*/ 743652 h 1160647"/>
              <a:gd name="connsiteX566" fmla="*/ 1489694 w 6248967"/>
              <a:gd name="connsiteY566" fmla="*/ 744733 h 1160647"/>
              <a:gd name="connsiteX567" fmla="*/ 1489694 w 6248967"/>
              <a:gd name="connsiteY567" fmla="*/ 752299 h 1160647"/>
              <a:gd name="connsiteX568" fmla="*/ 1490454 w 6248967"/>
              <a:gd name="connsiteY568" fmla="*/ 752299 h 1160647"/>
              <a:gd name="connsiteX569" fmla="*/ 1495774 w 6248967"/>
              <a:gd name="connsiteY569" fmla="*/ 752299 h 1160647"/>
              <a:gd name="connsiteX570" fmla="*/ 1495774 w 6248967"/>
              <a:gd name="connsiteY570" fmla="*/ 750137 h 1160647"/>
              <a:gd name="connsiteX571" fmla="*/ 1495774 w 6248967"/>
              <a:gd name="connsiteY571" fmla="*/ 735005 h 1160647"/>
              <a:gd name="connsiteX572" fmla="*/ 1496787 w 6248967"/>
              <a:gd name="connsiteY572" fmla="*/ 735005 h 1160647"/>
              <a:gd name="connsiteX573" fmla="*/ 1503881 w 6248967"/>
              <a:gd name="connsiteY573" fmla="*/ 735005 h 1160647"/>
              <a:gd name="connsiteX574" fmla="*/ 1503881 w 6248967"/>
              <a:gd name="connsiteY574" fmla="*/ 736086 h 1160647"/>
              <a:gd name="connsiteX575" fmla="*/ 1503881 w 6248967"/>
              <a:gd name="connsiteY575" fmla="*/ 743652 h 1160647"/>
              <a:gd name="connsiteX576" fmla="*/ 1509201 w 6248967"/>
              <a:gd name="connsiteY576" fmla="*/ 741659 h 1160647"/>
              <a:gd name="connsiteX577" fmla="*/ 1509961 w 6248967"/>
              <a:gd name="connsiteY577" fmla="*/ 740679 h 1160647"/>
              <a:gd name="connsiteX578" fmla="*/ 1509961 w 6248967"/>
              <a:gd name="connsiteY578" fmla="*/ 735005 h 1160647"/>
              <a:gd name="connsiteX579" fmla="*/ 1548468 w 6248967"/>
              <a:gd name="connsiteY579" fmla="*/ 735005 h 1160647"/>
              <a:gd name="connsiteX580" fmla="*/ 1548468 w 6248967"/>
              <a:gd name="connsiteY580" fmla="*/ 758784 h 1160647"/>
              <a:gd name="connsiteX581" fmla="*/ 1550494 w 6248967"/>
              <a:gd name="connsiteY581" fmla="*/ 758784 h 1160647"/>
              <a:gd name="connsiteX582" fmla="*/ 1564681 w 6248967"/>
              <a:gd name="connsiteY582" fmla="*/ 758784 h 1160647"/>
              <a:gd name="connsiteX583" fmla="*/ 1564681 w 6248967"/>
              <a:gd name="connsiteY583" fmla="*/ 759865 h 1160647"/>
              <a:gd name="connsiteX584" fmla="*/ 1564681 w 6248967"/>
              <a:gd name="connsiteY584" fmla="*/ 767431 h 1160647"/>
              <a:gd name="connsiteX585" fmla="*/ 1566455 w 6248967"/>
              <a:gd name="connsiteY585" fmla="*/ 767431 h 1160647"/>
              <a:gd name="connsiteX586" fmla="*/ 1578868 w 6248967"/>
              <a:gd name="connsiteY586" fmla="*/ 767431 h 1160647"/>
              <a:gd name="connsiteX587" fmla="*/ 1578868 w 6248967"/>
              <a:gd name="connsiteY587" fmla="*/ 743652 h 1160647"/>
              <a:gd name="connsiteX588" fmla="*/ 1579881 w 6248967"/>
              <a:gd name="connsiteY588" fmla="*/ 743652 h 1160647"/>
              <a:gd name="connsiteX589" fmla="*/ 1586975 w 6248967"/>
              <a:gd name="connsiteY589" fmla="*/ 743652 h 1160647"/>
              <a:gd name="connsiteX590" fmla="*/ 1586975 w 6248967"/>
              <a:gd name="connsiteY590" fmla="*/ 711225 h 1160647"/>
              <a:gd name="connsiteX591" fmla="*/ 1587988 w 6248967"/>
              <a:gd name="connsiteY591" fmla="*/ 711225 h 1160647"/>
              <a:gd name="connsiteX592" fmla="*/ 1595082 w 6248967"/>
              <a:gd name="connsiteY592" fmla="*/ 711225 h 1160647"/>
              <a:gd name="connsiteX593" fmla="*/ 1595082 w 6248967"/>
              <a:gd name="connsiteY593" fmla="*/ 709334 h 1160647"/>
              <a:gd name="connsiteX594" fmla="*/ 1595082 w 6248967"/>
              <a:gd name="connsiteY594" fmla="*/ 696093 h 1160647"/>
              <a:gd name="connsiteX595" fmla="*/ 1593815 w 6248967"/>
              <a:gd name="connsiteY595" fmla="*/ 694471 h 1160647"/>
              <a:gd name="connsiteX596" fmla="*/ 1599135 w 6248967"/>
              <a:gd name="connsiteY596" fmla="*/ 683122 h 1160647"/>
              <a:gd name="connsiteX597" fmla="*/ 1607242 w 6248967"/>
              <a:gd name="connsiteY597" fmla="*/ 711225 h 1160647"/>
              <a:gd name="connsiteX598" fmla="*/ 1608002 w 6248967"/>
              <a:gd name="connsiteY598" fmla="*/ 711225 h 1160647"/>
              <a:gd name="connsiteX599" fmla="*/ 1613322 w 6248967"/>
              <a:gd name="connsiteY599" fmla="*/ 711225 h 1160647"/>
              <a:gd name="connsiteX600" fmla="*/ 1613322 w 6248967"/>
              <a:gd name="connsiteY600" fmla="*/ 605298 h 1160647"/>
              <a:gd name="connsiteX601" fmla="*/ 1614842 w 6248967"/>
              <a:gd name="connsiteY601" fmla="*/ 605298 h 1160647"/>
              <a:gd name="connsiteX602" fmla="*/ 1625482 w 6248967"/>
              <a:gd name="connsiteY602" fmla="*/ 605298 h 1160647"/>
              <a:gd name="connsiteX603" fmla="*/ 1625482 w 6248967"/>
              <a:gd name="connsiteY603" fmla="*/ 557739 h 1160647"/>
              <a:gd name="connsiteX604" fmla="*/ 1651829 w 6248967"/>
              <a:gd name="connsiteY604" fmla="*/ 557739 h 1160647"/>
              <a:gd name="connsiteX605" fmla="*/ 1651829 w 6248967"/>
              <a:gd name="connsiteY605" fmla="*/ 536121 h 1160647"/>
              <a:gd name="connsiteX606" fmla="*/ 1686283 w 6248967"/>
              <a:gd name="connsiteY606" fmla="*/ 536121 h 1160647"/>
              <a:gd name="connsiteX607" fmla="*/ 1686283 w 6248967"/>
              <a:gd name="connsiteY607" fmla="*/ 538553 h 1160647"/>
              <a:gd name="connsiteX608" fmla="*/ 1686283 w 6248967"/>
              <a:gd name="connsiteY608" fmla="*/ 555577 h 1160647"/>
              <a:gd name="connsiteX609" fmla="*/ 1688563 w 6248967"/>
              <a:gd name="connsiteY609" fmla="*/ 555577 h 1160647"/>
              <a:gd name="connsiteX610" fmla="*/ 1704523 w 6248967"/>
              <a:gd name="connsiteY610" fmla="*/ 555577 h 1160647"/>
              <a:gd name="connsiteX611" fmla="*/ 1704523 w 6248967"/>
              <a:gd name="connsiteY611" fmla="*/ 603136 h 1160647"/>
              <a:gd name="connsiteX612" fmla="*/ 1705536 w 6248967"/>
              <a:gd name="connsiteY612" fmla="*/ 603136 h 1160647"/>
              <a:gd name="connsiteX613" fmla="*/ 1712630 w 6248967"/>
              <a:gd name="connsiteY613" fmla="*/ 603136 h 1160647"/>
              <a:gd name="connsiteX614" fmla="*/ 1726817 w 6248967"/>
              <a:gd name="connsiteY614" fmla="*/ 607460 h 1160647"/>
              <a:gd name="connsiteX615" fmla="*/ 1726817 w 6248967"/>
              <a:gd name="connsiteY615" fmla="*/ 646372 h 1160647"/>
              <a:gd name="connsiteX616" fmla="*/ 1727830 w 6248967"/>
              <a:gd name="connsiteY616" fmla="*/ 646372 h 1160647"/>
              <a:gd name="connsiteX617" fmla="*/ 1734923 w 6248967"/>
              <a:gd name="connsiteY617" fmla="*/ 646372 h 1160647"/>
              <a:gd name="connsiteX618" fmla="*/ 1734923 w 6248967"/>
              <a:gd name="connsiteY618" fmla="*/ 647993 h 1160647"/>
              <a:gd name="connsiteX619" fmla="*/ 1734923 w 6248967"/>
              <a:gd name="connsiteY619" fmla="*/ 659342 h 1160647"/>
              <a:gd name="connsiteX620" fmla="*/ 1736950 w 6248967"/>
              <a:gd name="connsiteY620" fmla="*/ 659342 h 1160647"/>
              <a:gd name="connsiteX621" fmla="*/ 1751137 w 6248967"/>
              <a:gd name="connsiteY621" fmla="*/ 659342 h 1160647"/>
              <a:gd name="connsiteX622" fmla="*/ 1757217 w 6248967"/>
              <a:gd name="connsiteY622" fmla="*/ 665828 h 1160647"/>
              <a:gd name="connsiteX623" fmla="*/ 1757217 w 6248967"/>
              <a:gd name="connsiteY623" fmla="*/ 687446 h 1160647"/>
              <a:gd name="connsiteX624" fmla="*/ 1759497 w 6248967"/>
              <a:gd name="connsiteY624" fmla="*/ 687446 h 1160647"/>
              <a:gd name="connsiteX625" fmla="*/ 1775457 w 6248967"/>
              <a:gd name="connsiteY625" fmla="*/ 687446 h 1160647"/>
              <a:gd name="connsiteX626" fmla="*/ 1775457 w 6248967"/>
              <a:gd name="connsiteY626" fmla="*/ 688526 h 1160647"/>
              <a:gd name="connsiteX627" fmla="*/ 1775457 w 6248967"/>
              <a:gd name="connsiteY627" fmla="*/ 696093 h 1160647"/>
              <a:gd name="connsiteX628" fmla="*/ 1776724 w 6248967"/>
              <a:gd name="connsiteY628" fmla="*/ 696093 h 1160647"/>
              <a:gd name="connsiteX629" fmla="*/ 1785591 w 6248967"/>
              <a:gd name="connsiteY629" fmla="*/ 696093 h 1160647"/>
              <a:gd name="connsiteX630" fmla="*/ 1785591 w 6248967"/>
              <a:gd name="connsiteY630" fmla="*/ 698254 h 1160647"/>
              <a:gd name="connsiteX631" fmla="*/ 1785591 w 6248967"/>
              <a:gd name="connsiteY631" fmla="*/ 713387 h 1160647"/>
              <a:gd name="connsiteX632" fmla="*/ 1789644 w 6248967"/>
              <a:gd name="connsiteY632" fmla="*/ 711495 h 1160647"/>
              <a:gd name="connsiteX633" fmla="*/ 1789644 w 6248967"/>
              <a:gd name="connsiteY633" fmla="*/ 698254 h 1160647"/>
              <a:gd name="connsiteX634" fmla="*/ 1790657 w 6248967"/>
              <a:gd name="connsiteY634" fmla="*/ 698254 h 1160647"/>
              <a:gd name="connsiteX635" fmla="*/ 1797751 w 6248967"/>
              <a:gd name="connsiteY635" fmla="*/ 698254 h 1160647"/>
              <a:gd name="connsiteX636" fmla="*/ 1797751 w 6248967"/>
              <a:gd name="connsiteY636" fmla="*/ 699876 h 1160647"/>
              <a:gd name="connsiteX637" fmla="*/ 1797751 w 6248967"/>
              <a:gd name="connsiteY637" fmla="*/ 711225 h 1160647"/>
              <a:gd name="connsiteX638" fmla="*/ 1798511 w 6248967"/>
              <a:gd name="connsiteY638" fmla="*/ 711225 h 1160647"/>
              <a:gd name="connsiteX639" fmla="*/ 1803831 w 6248967"/>
              <a:gd name="connsiteY639" fmla="*/ 711225 h 1160647"/>
              <a:gd name="connsiteX640" fmla="*/ 1852471 w 6248967"/>
              <a:gd name="connsiteY640" fmla="*/ 706902 h 1160647"/>
              <a:gd name="connsiteX641" fmla="*/ 1852471 w 6248967"/>
              <a:gd name="connsiteY641" fmla="*/ 708253 h 1160647"/>
              <a:gd name="connsiteX642" fmla="*/ 1852471 w 6248967"/>
              <a:gd name="connsiteY642" fmla="*/ 717710 h 1160647"/>
              <a:gd name="connsiteX643" fmla="*/ 1853231 w 6248967"/>
              <a:gd name="connsiteY643" fmla="*/ 717710 h 1160647"/>
              <a:gd name="connsiteX644" fmla="*/ 1858552 w 6248967"/>
              <a:gd name="connsiteY644" fmla="*/ 717710 h 1160647"/>
              <a:gd name="connsiteX645" fmla="*/ 1858552 w 6248967"/>
              <a:gd name="connsiteY645" fmla="*/ 719872 h 1160647"/>
              <a:gd name="connsiteX646" fmla="*/ 1858552 w 6248967"/>
              <a:gd name="connsiteY646" fmla="*/ 735005 h 1160647"/>
              <a:gd name="connsiteX647" fmla="*/ 1860578 w 6248967"/>
              <a:gd name="connsiteY647" fmla="*/ 733654 h 1160647"/>
              <a:gd name="connsiteX648" fmla="*/ 1874765 w 6248967"/>
              <a:gd name="connsiteY648" fmla="*/ 724196 h 1160647"/>
              <a:gd name="connsiteX649" fmla="*/ 1880845 w 6248967"/>
              <a:gd name="connsiteY649" fmla="*/ 683122 h 1160647"/>
              <a:gd name="connsiteX650" fmla="*/ 1881605 w 6248967"/>
              <a:gd name="connsiteY650" fmla="*/ 682852 h 1160647"/>
              <a:gd name="connsiteX651" fmla="*/ 1886925 w 6248967"/>
              <a:gd name="connsiteY651" fmla="*/ 680960 h 1160647"/>
              <a:gd name="connsiteX652" fmla="*/ 1888952 w 6248967"/>
              <a:gd name="connsiteY652" fmla="*/ 611783 h 1160647"/>
              <a:gd name="connsiteX653" fmla="*/ 1890979 w 6248967"/>
              <a:gd name="connsiteY653" fmla="*/ 680960 h 1160647"/>
              <a:gd name="connsiteX654" fmla="*/ 1891739 w 6248967"/>
              <a:gd name="connsiteY654" fmla="*/ 681230 h 1160647"/>
              <a:gd name="connsiteX655" fmla="*/ 1897059 w 6248967"/>
              <a:gd name="connsiteY655" fmla="*/ 683122 h 1160647"/>
              <a:gd name="connsiteX656" fmla="*/ 1897059 w 6248967"/>
              <a:gd name="connsiteY656" fmla="*/ 596651 h 1160647"/>
              <a:gd name="connsiteX657" fmla="*/ 1901112 w 6248967"/>
              <a:gd name="connsiteY657" fmla="*/ 564224 h 1160647"/>
              <a:gd name="connsiteX658" fmla="*/ 1939619 w 6248967"/>
              <a:gd name="connsiteY658" fmla="*/ 564224 h 1160647"/>
              <a:gd name="connsiteX659" fmla="*/ 1939619 w 6248967"/>
              <a:gd name="connsiteY659" fmla="*/ 596651 h 1160647"/>
              <a:gd name="connsiteX660" fmla="*/ 1940379 w 6248967"/>
              <a:gd name="connsiteY660" fmla="*/ 596651 h 1160647"/>
              <a:gd name="connsiteX661" fmla="*/ 1945699 w 6248967"/>
              <a:gd name="connsiteY661" fmla="*/ 596651 h 1160647"/>
              <a:gd name="connsiteX662" fmla="*/ 1945699 w 6248967"/>
              <a:gd name="connsiteY662" fmla="*/ 514503 h 1160647"/>
              <a:gd name="connsiteX663" fmla="*/ 1947473 w 6248967"/>
              <a:gd name="connsiteY663" fmla="*/ 514503 h 1160647"/>
              <a:gd name="connsiteX664" fmla="*/ 1959886 w 6248967"/>
              <a:gd name="connsiteY664" fmla="*/ 514503 h 1160647"/>
              <a:gd name="connsiteX665" fmla="*/ 1959886 w 6248967"/>
              <a:gd name="connsiteY665" fmla="*/ 512612 h 1160647"/>
              <a:gd name="connsiteX666" fmla="*/ 1959886 w 6248967"/>
              <a:gd name="connsiteY666" fmla="*/ 499371 h 1160647"/>
              <a:gd name="connsiteX667" fmla="*/ 1982180 w 6248967"/>
              <a:gd name="connsiteY667" fmla="*/ 499371 h 1160647"/>
              <a:gd name="connsiteX668" fmla="*/ 1982180 w 6248967"/>
              <a:gd name="connsiteY668" fmla="*/ 498290 h 1160647"/>
              <a:gd name="connsiteX669" fmla="*/ 1982180 w 6248967"/>
              <a:gd name="connsiteY669" fmla="*/ 490724 h 1160647"/>
              <a:gd name="connsiteX670" fmla="*/ 1983953 w 6248967"/>
              <a:gd name="connsiteY670" fmla="*/ 490724 h 1160647"/>
              <a:gd name="connsiteX671" fmla="*/ 1996367 w 6248967"/>
              <a:gd name="connsiteY671" fmla="*/ 490724 h 1160647"/>
              <a:gd name="connsiteX672" fmla="*/ 1996367 w 6248967"/>
              <a:gd name="connsiteY672" fmla="*/ 491805 h 1160647"/>
              <a:gd name="connsiteX673" fmla="*/ 1996367 w 6248967"/>
              <a:gd name="connsiteY673" fmla="*/ 499371 h 1160647"/>
              <a:gd name="connsiteX674" fmla="*/ 1997127 w 6248967"/>
              <a:gd name="connsiteY674" fmla="*/ 499371 h 1160647"/>
              <a:gd name="connsiteX675" fmla="*/ 2002447 w 6248967"/>
              <a:gd name="connsiteY675" fmla="*/ 499371 h 1160647"/>
              <a:gd name="connsiteX676" fmla="*/ 2012580 w 6248967"/>
              <a:gd name="connsiteY676" fmla="*/ 495047 h 1160647"/>
              <a:gd name="connsiteX677" fmla="*/ 2016633 w 6248967"/>
              <a:gd name="connsiteY677" fmla="*/ 498290 h 1160647"/>
              <a:gd name="connsiteX678" fmla="*/ 2016633 w 6248967"/>
              <a:gd name="connsiteY678" fmla="*/ 490724 h 1160647"/>
              <a:gd name="connsiteX679" fmla="*/ 2018913 w 6248967"/>
              <a:gd name="connsiteY679" fmla="*/ 490724 h 1160647"/>
              <a:gd name="connsiteX680" fmla="*/ 2034874 w 6248967"/>
              <a:gd name="connsiteY680" fmla="*/ 490724 h 1160647"/>
              <a:gd name="connsiteX681" fmla="*/ 2034874 w 6248967"/>
              <a:gd name="connsiteY681" fmla="*/ 491805 h 1160647"/>
              <a:gd name="connsiteX682" fmla="*/ 2034874 w 6248967"/>
              <a:gd name="connsiteY682" fmla="*/ 499371 h 1160647"/>
              <a:gd name="connsiteX683" fmla="*/ 2065274 w 6248967"/>
              <a:gd name="connsiteY683" fmla="*/ 499371 h 1160647"/>
              <a:gd name="connsiteX684" fmla="*/ 2065274 w 6248967"/>
              <a:gd name="connsiteY684" fmla="*/ 500992 h 1160647"/>
              <a:gd name="connsiteX685" fmla="*/ 2065274 w 6248967"/>
              <a:gd name="connsiteY685" fmla="*/ 512342 h 1160647"/>
              <a:gd name="connsiteX686" fmla="*/ 2091621 w 6248967"/>
              <a:gd name="connsiteY686" fmla="*/ 512342 h 1160647"/>
              <a:gd name="connsiteX687" fmla="*/ 2091621 w 6248967"/>
              <a:gd name="connsiteY687" fmla="*/ 542606 h 1160647"/>
              <a:gd name="connsiteX688" fmla="*/ 2092381 w 6248967"/>
              <a:gd name="connsiteY688" fmla="*/ 542606 h 1160647"/>
              <a:gd name="connsiteX689" fmla="*/ 2097701 w 6248967"/>
              <a:gd name="connsiteY689" fmla="*/ 542606 h 1160647"/>
              <a:gd name="connsiteX690" fmla="*/ 2097701 w 6248967"/>
              <a:gd name="connsiteY690" fmla="*/ 543687 h 1160647"/>
              <a:gd name="connsiteX691" fmla="*/ 2097701 w 6248967"/>
              <a:gd name="connsiteY691" fmla="*/ 551254 h 1160647"/>
              <a:gd name="connsiteX692" fmla="*/ 2101755 w 6248967"/>
              <a:gd name="connsiteY692" fmla="*/ 581518 h 1160647"/>
              <a:gd name="connsiteX693" fmla="*/ 2102515 w 6248967"/>
              <a:gd name="connsiteY693" fmla="*/ 581518 h 1160647"/>
              <a:gd name="connsiteX694" fmla="*/ 2107835 w 6248967"/>
              <a:gd name="connsiteY694" fmla="*/ 581518 h 1160647"/>
              <a:gd name="connsiteX695" fmla="*/ 2107835 w 6248967"/>
              <a:gd name="connsiteY695" fmla="*/ 582329 h 1160647"/>
              <a:gd name="connsiteX696" fmla="*/ 2107835 w 6248967"/>
              <a:gd name="connsiteY696" fmla="*/ 588004 h 1160647"/>
              <a:gd name="connsiteX697" fmla="*/ 2108848 w 6248967"/>
              <a:gd name="connsiteY697" fmla="*/ 588004 h 1160647"/>
              <a:gd name="connsiteX698" fmla="*/ 2115941 w 6248967"/>
              <a:gd name="connsiteY698" fmla="*/ 588004 h 1160647"/>
              <a:gd name="connsiteX699" fmla="*/ 2115941 w 6248967"/>
              <a:gd name="connsiteY699" fmla="*/ 618269 h 1160647"/>
              <a:gd name="connsiteX700" fmla="*/ 2117968 w 6248967"/>
              <a:gd name="connsiteY700" fmla="*/ 618269 h 1160647"/>
              <a:gd name="connsiteX701" fmla="*/ 2132155 w 6248967"/>
              <a:gd name="connsiteY701" fmla="*/ 618269 h 1160647"/>
              <a:gd name="connsiteX702" fmla="*/ 2132155 w 6248967"/>
              <a:gd name="connsiteY702" fmla="*/ 642048 h 1160647"/>
              <a:gd name="connsiteX703" fmla="*/ 2134182 w 6248967"/>
              <a:gd name="connsiteY703" fmla="*/ 643669 h 1160647"/>
              <a:gd name="connsiteX704" fmla="*/ 2134182 w 6248967"/>
              <a:gd name="connsiteY704" fmla="*/ 655019 h 1160647"/>
              <a:gd name="connsiteX705" fmla="*/ 2134942 w 6248967"/>
              <a:gd name="connsiteY705" fmla="*/ 655019 h 1160647"/>
              <a:gd name="connsiteX706" fmla="*/ 2140262 w 6248967"/>
              <a:gd name="connsiteY706" fmla="*/ 655019 h 1160647"/>
              <a:gd name="connsiteX707" fmla="*/ 2140262 w 6248967"/>
              <a:gd name="connsiteY707" fmla="*/ 678798 h 1160647"/>
              <a:gd name="connsiteX708" fmla="*/ 2141528 w 6248967"/>
              <a:gd name="connsiteY708" fmla="*/ 678798 h 1160647"/>
              <a:gd name="connsiteX709" fmla="*/ 2150395 w 6248967"/>
              <a:gd name="connsiteY709" fmla="*/ 678798 h 1160647"/>
              <a:gd name="connsiteX710" fmla="*/ 2152422 w 6248967"/>
              <a:gd name="connsiteY710" fmla="*/ 682852 h 1160647"/>
              <a:gd name="connsiteX711" fmla="*/ 2152422 w 6248967"/>
              <a:gd name="connsiteY711" fmla="*/ 696093 h 1160647"/>
              <a:gd name="connsiteX712" fmla="*/ 2153942 w 6248967"/>
              <a:gd name="connsiteY712" fmla="*/ 694201 h 1160647"/>
              <a:gd name="connsiteX713" fmla="*/ 2164582 w 6248967"/>
              <a:gd name="connsiteY713" fmla="*/ 680960 h 1160647"/>
              <a:gd name="connsiteX714" fmla="*/ 2192956 w 6248967"/>
              <a:gd name="connsiteY714" fmla="*/ 680960 h 1160647"/>
              <a:gd name="connsiteX715" fmla="*/ 2192956 w 6248967"/>
              <a:gd name="connsiteY715" fmla="*/ 767431 h 1160647"/>
              <a:gd name="connsiteX716" fmla="*/ 2193716 w 6248967"/>
              <a:gd name="connsiteY716" fmla="*/ 767431 h 1160647"/>
              <a:gd name="connsiteX717" fmla="*/ 2199036 w 6248967"/>
              <a:gd name="connsiteY717" fmla="*/ 767431 h 1160647"/>
              <a:gd name="connsiteX718" fmla="*/ 2199796 w 6248967"/>
              <a:gd name="connsiteY718" fmla="*/ 766080 h 1160647"/>
              <a:gd name="connsiteX719" fmla="*/ 2205116 w 6248967"/>
              <a:gd name="connsiteY719" fmla="*/ 756622 h 1160647"/>
              <a:gd name="connsiteX720" fmla="*/ 2205116 w 6248967"/>
              <a:gd name="connsiteY720" fmla="*/ 758514 h 1160647"/>
              <a:gd name="connsiteX721" fmla="*/ 2205116 w 6248967"/>
              <a:gd name="connsiteY721" fmla="*/ 771755 h 1160647"/>
              <a:gd name="connsiteX722" fmla="*/ 2209169 w 6248967"/>
              <a:gd name="connsiteY722" fmla="*/ 726358 h 1160647"/>
              <a:gd name="connsiteX723" fmla="*/ 2209929 w 6248967"/>
              <a:gd name="connsiteY723" fmla="*/ 726358 h 1160647"/>
              <a:gd name="connsiteX724" fmla="*/ 2215249 w 6248967"/>
              <a:gd name="connsiteY724" fmla="*/ 726358 h 1160647"/>
              <a:gd name="connsiteX725" fmla="*/ 2215249 w 6248967"/>
              <a:gd name="connsiteY725" fmla="*/ 661504 h 1160647"/>
              <a:gd name="connsiteX726" fmla="*/ 2216263 w 6248967"/>
              <a:gd name="connsiteY726" fmla="*/ 661504 h 1160647"/>
              <a:gd name="connsiteX727" fmla="*/ 2223356 w 6248967"/>
              <a:gd name="connsiteY727" fmla="*/ 661504 h 1160647"/>
              <a:gd name="connsiteX728" fmla="*/ 2235516 w 6248967"/>
              <a:gd name="connsiteY728" fmla="*/ 618269 h 1160647"/>
              <a:gd name="connsiteX729" fmla="*/ 2236783 w 6248967"/>
              <a:gd name="connsiteY729" fmla="*/ 618269 h 1160647"/>
              <a:gd name="connsiteX730" fmla="*/ 2245650 w 6248967"/>
              <a:gd name="connsiteY730" fmla="*/ 618269 h 1160647"/>
              <a:gd name="connsiteX731" fmla="*/ 2255783 w 6248967"/>
              <a:gd name="connsiteY731" fmla="*/ 661504 h 1160647"/>
              <a:gd name="connsiteX732" fmla="*/ 2256796 w 6248967"/>
              <a:gd name="connsiteY732" fmla="*/ 661504 h 1160647"/>
              <a:gd name="connsiteX733" fmla="*/ 2263890 w 6248967"/>
              <a:gd name="connsiteY733" fmla="*/ 661504 h 1160647"/>
              <a:gd name="connsiteX734" fmla="*/ 2263890 w 6248967"/>
              <a:gd name="connsiteY734" fmla="*/ 700416 h 1160647"/>
              <a:gd name="connsiteX735" fmla="*/ 2265663 w 6248967"/>
              <a:gd name="connsiteY735" fmla="*/ 700416 h 1160647"/>
              <a:gd name="connsiteX736" fmla="*/ 2278077 w 6248967"/>
              <a:gd name="connsiteY736" fmla="*/ 700416 h 1160647"/>
              <a:gd name="connsiteX737" fmla="*/ 2278077 w 6248967"/>
              <a:gd name="connsiteY737" fmla="*/ 702578 h 1160647"/>
              <a:gd name="connsiteX738" fmla="*/ 2278077 w 6248967"/>
              <a:gd name="connsiteY738" fmla="*/ 717710 h 1160647"/>
              <a:gd name="connsiteX739" fmla="*/ 2282130 w 6248967"/>
              <a:gd name="connsiteY739" fmla="*/ 715549 h 1160647"/>
              <a:gd name="connsiteX740" fmla="*/ 2282130 w 6248967"/>
              <a:gd name="connsiteY740" fmla="*/ 700416 h 1160647"/>
              <a:gd name="connsiteX741" fmla="*/ 2283650 w 6248967"/>
              <a:gd name="connsiteY741" fmla="*/ 700416 h 1160647"/>
              <a:gd name="connsiteX742" fmla="*/ 2294290 w 6248967"/>
              <a:gd name="connsiteY742" fmla="*/ 700416 h 1160647"/>
              <a:gd name="connsiteX743" fmla="*/ 2294290 w 6248967"/>
              <a:gd name="connsiteY743" fmla="*/ 702037 h 1160647"/>
              <a:gd name="connsiteX744" fmla="*/ 2294290 w 6248967"/>
              <a:gd name="connsiteY744" fmla="*/ 713387 h 1160647"/>
              <a:gd name="connsiteX745" fmla="*/ 2324691 w 6248967"/>
              <a:gd name="connsiteY745" fmla="*/ 713387 h 1160647"/>
              <a:gd name="connsiteX746" fmla="*/ 2324691 w 6248967"/>
              <a:gd name="connsiteY746" fmla="*/ 676637 h 1160647"/>
              <a:gd name="connsiteX747" fmla="*/ 2325957 w 6248967"/>
              <a:gd name="connsiteY747" fmla="*/ 676637 h 1160647"/>
              <a:gd name="connsiteX748" fmla="*/ 2334824 w 6248967"/>
              <a:gd name="connsiteY748" fmla="*/ 676637 h 1160647"/>
              <a:gd name="connsiteX749" fmla="*/ 2334824 w 6248967"/>
              <a:gd name="connsiteY749" fmla="*/ 698254 h 1160647"/>
              <a:gd name="connsiteX750" fmla="*/ 2336851 w 6248967"/>
              <a:gd name="connsiteY750" fmla="*/ 665828 h 1160647"/>
              <a:gd name="connsiteX751" fmla="*/ 2359144 w 6248967"/>
              <a:gd name="connsiteY751" fmla="*/ 665828 h 1160647"/>
              <a:gd name="connsiteX752" fmla="*/ 2359144 w 6248967"/>
              <a:gd name="connsiteY752" fmla="*/ 664206 h 1160647"/>
              <a:gd name="connsiteX753" fmla="*/ 2359144 w 6248967"/>
              <a:gd name="connsiteY753" fmla="*/ 652857 h 1160647"/>
              <a:gd name="connsiteX754" fmla="*/ 2359904 w 6248967"/>
              <a:gd name="connsiteY754" fmla="*/ 652857 h 1160647"/>
              <a:gd name="connsiteX755" fmla="*/ 2365224 w 6248967"/>
              <a:gd name="connsiteY755" fmla="*/ 652857 h 1160647"/>
              <a:gd name="connsiteX756" fmla="*/ 2365224 w 6248967"/>
              <a:gd name="connsiteY756" fmla="*/ 650966 h 1160647"/>
              <a:gd name="connsiteX757" fmla="*/ 2365224 w 6248967"/>
              <a:gd name="connsiteY757" fmla="*/ 637725 h 1160647"/>
              <a:gd name="connsiteX758" fmla="*/ 2369278 w 6248967"/>
              <a:gd name="connsiteY758" fmla="*/ 644210 h 1160647"/>
              <a:gd name="connsiteX759" fmla="*/ 2371558 w 6248967"/>
              <a:gd name="connsiteY759" fmla="*/ 644210 h 1160647"/>
              <a:gd name="connsiteX760" fmla="*/ 2387518 w 6248967"/>
              <a:gd name="connsiteY760" fmla="*/ 644210 h 1160647"/>
              <a:gd name="connsiteX761" fmla="*/ 2387518 w 6248967"/>
              <a:gd name="connsiteY761" fmla="*/ 643399 h 1160647"/>
              <a:gd name="connsiteX762" fmla="*/ 2387518 w 6248967"/>
              <a:gd name="connsiteY762" fmla="*/ 637725 h 1160647"/>
              <a:gd name="connsiteX763" fmla="*/ 2388278 w 6248967"/>
              <a:gd name="connsiteY763" fmla="*/ 637725 h 1160647"/>
              <a:gd name="connsiteX764" fmla="*/ 2393598 w 6248967"/>
              <a:gd name="connsiteY764" fmla="*/ 637725 h 1160647"/>
              <a:gd name="connsiteX765" fmla="*/ 2393598 w 6248967"/>
              <a:gd name="connsiteY765" fmla="*/ 639076 h 1160647"/>
              <a:gd name="connsiteX766" fmla="*/ 2393598 w 6248967"/>
              <a:gd name="connsiteY766" fmla="*/ 648534 h 1160647"/>
              <a:gd name="connsiteX767" fmla="*/ 2432105 w 6248967"/>
              <a:gd name="connsiteY767" fmla="*/ 648534 h 1160647"/>
              <a:gd name="connsiteX768" fmla="*/ 2432105 w 6248967"/>
              <a:gd name="connsiteY768" fmla="*/ 786887 h 1160647"/>
              <a:gd name="connsiteX769" fmla="*/ 2433625 w 6248967"/>
              <a:gd name="connsiteY769" fmla="*/ 786887 h 1160647"/>
              <a:gd name="connsiteX770" fmla="*/ 2444265 w 6248967"/>
              <a:gd name="connsiteY770" fmla="*/ 786887 h 1160647"/>
              <a:gd name="connsiteX771" fmla="*/ 2444265 w 6248967"/>
              <a:gd name="connsiteY771" fmla="*/ 773917 h 1160647"/>
              <a:gd name="connsiteX772" fmla="*/ 2448319 w 6248967"/>
              <a:gd name="connsiteY772" fmla="*/ 773917 h 1160647"/>
              <a:gd name="connsiteX773" fmla="*/ 2448319 w 6248967"/>
              <a:gd name="connsiteY773" fmla="*/ 786887 h 1160647"/>
              <a:gd name="connsiteX774" fmla="*/ 2478719 w 6248967"/>
              <a:gd name="connsiteY774" fmla="*/ 786887 h 1160647"/>
              <a:gd name="connsiteX775" fmla="*/ 2478719 w 6248967"/>
              <a:gd name="connsiteY775" fmla="*/ 756622 h 1160647"/>
              <a:gd name="connsiteX776" fmla="*/ 2490879 w 6248967"/>
              <a:gd name="connsiteY776" fmla="*/ 756622 h 1160647"/>
              <a:gd name="connsiteX777" fmla="*/ 2503039 w 6248967"/>
              <a:gd name="connsiteY777" fmla="*/ 754461 h 1160647"/>
              <a:gd name="connsiteX778" fmla="*/ 2507093 w 6248967"/>
              <a:gd name="connsiteY778" fmla="*/ 756622 h 1160647"/>
              <a:gd name="connsiteX779" fmla="*/ 2517226 w 6248967"/>
              <a:gd name="connsiteY779" fmla="*/ 756622 h 1160647"/>
              <a:gd name="connsiteX780" fmla="*/ 2517226 w 6248967"/>
              <a:gd name="connsiteY780" fmla="*/ 786887 h 1160647"/>
              <a:gd name="connsiteX781" fmla="*/ 2525333 w 6248967"/>
              <a:gd name="connsiteY781" fmla="*/ 786887 h 1160647"/>
              <a:gd name="connsiteX782" fmla="*/ 2525333 w 6248967"/>
              <a:gd name="connsiteY782" fmla="*/ 804182 h 1160647"/>
              <a:gd name="connsiteX783" fmla="*/ 2534669 w 6248967"/>
              <a:gd name="connsiteY783" fmla="*/ 805087 h 1160647"/>
              <a:gd name="connsiteX784" fmla="*/ 2547627 w 6248967"/>
              <a:gd name="connsiteY784" fmla="*/ 805087 h 1160647"/>
              <a:gd name="connsiteX785" fmla="*/ 2547627 w 6248967"/>
              <a:gd name="connsiteY785" fmla="*/ 789049 h 1160647"/>
              <a:gd name="connsiteX786" fmla="*/ 2615583 w 6248967"/>
              <a:gd name="connsiteY786" fmla="*/ 789049 h 1160647"/>
              <a:gd name="connsiteX787" fmla="*/ 2615583 w 6248967"/>
              <a:gd name="connsiteY787" fmla="*/ 703796 h 1160647"/>
              <a:gd name="connsiteX788" fmla="*/ 2687591 w 6248967"/>
              <a:gd name="connsiteY788" fmla="*/ 703796 h 1160647"/>
              <a:gd name="connsiteX789" fmla="*/ 2687591 w 6248967"/>
              <a:gd name="connsiteY789" fmla="*/ 782564 h 1160647"/>
              <a:gd name="connsiteX790" fmla="*/ 2689495 w 6248967"/>
              <a:gd name="connsiteY790" fmla="*/ 782564 h 1160647"/>
              <a:gd name="connsiteX791" fmla="*/ 2690737 w 6248967"/>
              <a:gd name="connsiteY791" fmla="*/ 805087 h 1160647"/>
              <a:gd name="connsiteX792" fmla="*/ 2700413 w 6248967"/>
              <a:gd name="connsiteY792" fmla="*/ 805087 h 1160647"/>
              <a:gd name="connsiteX793" fmla="*/ 2701655 w 6248967"/>
              <a:gd name="connsiteY793" fmla="*/ 782564 h 1160647"/>
              <a:gd name="connsiteX794" fmla="*/ 2707735 w 6248967"/>
              <a:gd name="connsiteY794" fmla="*/ 782564 h 1160647"/>
              <a:gd name="connsiteX795" fmla="*/ 2708977 w 6248967"/>
              <a:gd name="connsiteY795" fmla="*/ 805087 h 1160647"/>
              <a:gd name="connsiteX796" fmla="*/ 2759599 w 6248967"/>
              <a:gd name="connsiteY796" fmla="*/ 805087 h 1160647"/>
              <a:gd name="connsiteX797" fmla="*/ 2759599 w 6248967"/>
              <a:gd name="connsiteY797" fmla="*/ 642059 h 1160647"/>
              <a:gd name="connsiteX798" fmla="*/ 2956926 w 6248967"/>
              <a:gd name="connsiteY798" fmla="*/ 642059 h 1160647"/>
              <a:gd name="connsiteX799" fmla="*/ 2956926 w 6248967"/>
              <a:gd name="connsiteY799" fmla="*/ 805087 h 1160647"/>
              <a:gd name="connsiteX800" fmla="*/ 2975623 w 6248967"/>
              <a:gd name="connsiteY800" fmla="*/ 805087 h 1160647"/>
              <a:gd name="connsiteX801" fmla="*/ 2975623 w 6248967"/>
              <a:gd name="connsiteY801" fmla="*/ 722394 h 1160647"/>
              <a:gd name="connsiteX802" fmla="*/ 3070743 w 6248967"/>
              <a:gd name="connsiteY802" fmla="*/ 722394 h 1160647"/>
              <a:gd name="connsiteX803" fmla="*/ 3082673 w 6248967"/>
              <a:gd name="connsiteY803" fmla="*/ 404253 h 1160647"/>
              <a:gd name="connsiteX804" fmla="*/ 3070513 w 6248967"/>
              <a:gd name="connsiteY804" fmla="*/ 382635 h 1160647"/>
              <a:gd name="connsiteX805" fmla="*/ 3064433 w 6248967"/>
              <a:gd name="connsiteY805" fmla="*/ 378311 h 1160647"/>
              <a:gd name="connsiteX806" fmla="*/ 3072540 w 6248967"/>
              <a:gd name="connsiteY806" fmla="*/ 354532 h 1160647"/>
              <a:gd name="connsiteX807" fmla="*/ 3072540 w 6248967"/>
              <a:gd name="connsiteY807" fmla="*/ 337238 h 1160647"/>
              <a:gd name="connsiteX808" fmla="*/ 3086727 w 6248967"/>
              <a:gd name="connsiteY808" fmla="*/ 337238 h 1160647"/>
              <a:gd name="connsiteX809" fmla="*/ 3086727 w 6248967"/>
              <a:gd name="connsiteY809" fmla="*/ 315620 h 1160647"/>
              <a:gd name="connsiteX810" fmla="*/ 3088753 w 6248967"/>
              <a:gd name="connsiteY810" fmla="*/ 311296 h 1160647"/>
              <a:gd name="connsiteX811" fmla="*/ 3088753 w 6248967"/>
              <a:gd name="connsiteY811" fmla="*/ 233472 h 1160647"/>
              <a:gd name="connsiteX812" fmla="*/ 3086727 w 6248967"/>
              <a:gd name="connsiteY812" fmla="*/ 226987 h 1160647"/>
              <a:gd name="connsiteX813" fmla="*/ 3092807 w 6248967"/>
              <a:gd name="connsiteY813" fmla="*/ 220501 h 1160647"/>
              <a:gd name="connsiteX814" fmla="*/ 3092807 w 6248967"/>
              <a:gd name="connsiteY814" fmla="*/ 162133 h 1160647"/>
              <a:gd name="connsiteX815" fmla="*/ 3094833 w 6248967"/>
              <a:gd name="connsiteY815" fmla="*/ 157810 h 1160647"/>
              <a:gd name="connsiteX816" fmla="*/ 3094833 w 6248967"/>
              <a:gd name="connsiteY816" fmla="*/ 101604 h 1160647"/>
              <a:gd name="connsiteX817" fmla="*/ 3096860 w 6248967"/>
              <a:gd name="connsiteY817" fmla="*/ 82148 h 1160647"/>
              <a:gd name="connsiteX818" fmla="*/ 3100914 w 6248967"/>
              <a:gd name="connsiteY818" fmla="*/ 99442 h 1160647"/>
              <a:gd name="connsiteX819" fmla="*/ 3102940 w 6248967"/>
              <a:gd name="connsiteY819" fmla="*/ 157810 h 1160647"/>
              <a:gd name="connsiteX820" fmla="*/ 3104967 w 6248967"/>
              <a:gd name="connsiteY820" fmla="*/ 220501 h 1160647"/>
              <a:gd name="connsiteX821" fmla="*/ 3111047 w 6248967"/>
              <a:gd name="connsiteY821" fmla="*/ 226987 h 1160647"/>
              <a:gd name="connsiteX822" fmla="*/ 3109020 w 6248967"/>
              <a:gd name="connsiteY822" fmla="*/ 233472 h 1160647"/>
              <a:gd name="connsiteX823" fmla="*/ 3109020 w 6248967"/>
              <a:gd name="connsiteY823" fmla="*/ 311296 h 1160647"/>
              <a:gd name="connsiteX824" fmla="*/ 3111047 w 6248967"/>
              <a:gd name="connsiteY824" fmla="*/ 315620 h 1160647"/>
              <a:gd name="connsiteX825" fmla="*/ 3111047 w 6248967"/>
              <a:gd name="connsiteY825" fmla="*/ 337238 h 1160647"/>
              <a:gd name="connsiteX826" fmla="*/ 3125234 w 6248967"/>
              <a:gd name="connsiteY826" fmla="*/ 337238 h 1160647"/>
              <a:gd name="connsiteX827" fmla="*/ 3125234 w 6248967"/>
              <a:gd name="connsiteY827" fmla="*/ 354532 h 1160647"/>
              <a:gd name="connsiteX828" fmla="*/ 3133341 w 6248967"/>
              <a:gd name="connsiteY828" fmla="*/ 378311 h 1160647"/>
              <a:gd name="connsiteX829" fmla="*/ 3127261 w 6248967"/>
              <a:gd name="connsiteY829" fmla="*/ 382635 h 1160647"/>
              <a:gd name="connsiteX830" fmla="*/ 3115100 w 6248967"/>
              <a:gd name="connsiteY830" fmla="*/ 404253 h 1160647"/>
              <a:gd name="connsiteX831" fmla="*/ 3123207 w 6248967"/>
              <a:gd name="connsiteY831" fmla="*/ 657181 h 1160647"/>
              <a:gd name="connsiteX832" fmla="*/ 3188061 w 6248967"/>
              <a:gd name="connsiteY832" fmla="*/ 657181 h 1160647"/>
              <a:gd name="connsiteX833" fmla="*/ 3188061 w 6248967"/>
              <a:gd name="connsiteY833" fmla="*/ 732843 h 1160647"/>
              <a:gd name="connsiteX834" fmla="*/ 3196168 w 6248967"/>
              <a:gd name="connsiteY834" fmla="*/ 732843 h 1160647"/>
              <a:gd name="connsiteX835" fmla="*/ 3198195 w 6248967"/>
              <a:gd name="connsiteY835" fmla="*/ 726358 h 1160647"/>
              <a:gd name="connsiteX836" fmla="*/ 3204275 w 6248967"/>
              <a:gd name="connsiteY836" fmla="*/ 726358 h 1160647"/>
              <a:gd name="connsiteX837" fmla="*/ 3206302 w 6248967"/>
              <a:gd name="connsiteY837" fmla="*/ 735005 h 1160647"/>
              <a:gd name="connsiteX838" fmla="*/ 3218462 w 6248967"/>
              <a:gd name="connsiteY838" fmla="*/ 735005 h 1160647"/>
              <a:gd name="connsiteX839" fmla="*/ 3218462 w 6248967"/>
              <a:gd name="connsiteY839" fmla="*/ 728519 h 1160647"/>
              <a:gd name="connsiteX840" fmla="*/ 3240755 w 6248967"/>
              <a:gd name="connsiteY840" fmla="*/ 728519 h 1160647"/>
              <a:gd name="connsiteX841" fmla="*/ 3240755 w 6248967"/>
              <a:gd name="connsiteY841" fmla="*/ 735005 h 1160647"/>
              <a:gd name="connsiteX842" fmla="*/ 3261022 w 6248967"/>
              <a:gd name="connsiteY842" fmla="*/ 735005 h 1160647"/>
              <a:gd name="connsiteX843" fmla="*/ 3261022 w 6248967"/>
              <a:gd name="connsiteY843" fmla="*/ 780402 h 1160647"/>
              <a:gd name="connsiteX844" fmla="*/ 3275209 w 6248967"/>
              <a:gd name="connsiteY844" fmla="*/ 780402 h 1160647"/>
              <a:gd name="connsiteX845" fmla="*/ 3275209 w 6248967"/>
              <a:gd name="connsiteY845" fmla="*/ 767431 h 1160647"/>
              <a:gd name="connsiteX846" fmla="*/ 3291423 w 6248967"/>
              <a:gd name="connsiteY846" fmla="*/ 767431 h 1160647"/>
              <a:gd name="connsiteX847" fmla="*/ 3291423 w 6248967"/>
              <a:gd name="connsiteY847" fmla="*/ 588004 h 1160647"/>
              <a:gd name="connsiteX848" fmla="*/ 3297503 w 6248967"/>
              <a:gd name="connsiteY848" fmla="*/ 581518 h 1160647"/>
              <a:gd name="connsiteX849" fmla="*/ 3370464 w 6248967"/>
              <a:gd name="connsiteY849" fmla="*/ 581518 h 1160647"/>
              <a:gd name="connsiteX850" fmla="*/ 3370464 w 6248967"/>
              <a:gd name="connsiteY850" fmla="*/ 590166 h 1160647"/>
              <a:gd name="connsiteX851" fmla="*/ 3380597 w 6248967"/>
              <a:gd name="connsiteY851" fmla="*/ 590166 h 1160647"/>
              <a:gd name="connsiteX852" fmla="*/ 3380597 w 6248967"/>
              <a:gd name="connsiteY852" fmla="*/ 704740 h 1160647"/>
              <a:gd name="connsiteX853" fmla="*/ 3402891 w 6248967"/>
              <a:gd name="connsiteY853" fmla="*/ 704740 h 1160647"/>
              <a:gd name="connsiteX854" fmla="*/ 3402891 w 6248967"/>
              <a:gd name="connsiteY854" fmla="*/ 637725 h 1160647"/>
              <a:gd name="connsiteX855" fmla="*/ 3429238 w 6248967"/>
              <a:gd name="connsiteY855" fmla="*/ 637725 h 1160647"/>
              <a:gd name="connsiteX856" fmla="*/ 3433291 w 6248967"/>
              <a:gd name="connsiteY856" fmla="*/ 633401 h 1160647"/>
              <a:gd name="connsiteX857" fmla="*/ 3441398 w 6248967"/>
              <a:gd name="connsiteY857" fmla="*/ 633401 h 1160647"/>
              <a:gd name="connsiteX858" fmla="*/ 3445451 w 6248967"/>
              <a:gd name="connsiteY858" fmla="*/ 637725 h 1160647"/>
              <a:gd name="connsiteX859" fmla="*/ 3467745 w 6248967"/>
              <a:gd name="connsiteY859" fmla="*/ 637725 h 1160647"/>
              <a:gd name="connsiteX860" fmla="*/ 3467745 w 6248967"/>
              <a:gd name="connsiteY860" fmla="*/ 520989 h 1160647"/>
              <a:gd name="connsiteX861" fmla="*/ 3524492 w 6248967"/>
              <a:gd name="connsiteY861" fmla="*/ 510180 h 1160647"/>
              <a:gd name="connsiteX862" fmla="*/ 3524492 w 6248967"/>
              <a:gd name="connsiteY862" fmla="*/ 511261 h 1160647"/>
              <a:gd name="connsiteX863" fmla="*/ 3524492 w 6248967"/>
              <a:gd name="connsiteY863" fmla="*/ 518827 h 1160647"/>
              <a:gd name="connsiteX864" fmla="*/ 3550839 w 6248967"/>
              <a:gd name="connsiteY864" fmla="*/ 518827 h 1160647"/>
              <a:gd name="connsiteX865" fmla="*/ 3550839 w 6248967"/>
              <a:gd name="connsiteY865" fmla="*/ 773917 h 1160647"/>
              <a:gd name="connsiteX866" fmla="*/ 3573133 w 6248967"/>
              <a:gd name="connsiteY866" fmla="*/ 773917 h 1160647"/>
              <a:gd name="connsiteX867" fmla="*/ 3573133 w 6248967"/>
              <a:gd name="connsiteY867" fmla="*/ 769593 h 1160647"/>
              <a:gd name="connsiteX868" fmla="*/ 3585293 w 6248967"/>
              <a:gd name="connsiteY868" fmla="*/ 769593 h 1160647"/>
              <a:gd name="connsiteX869" fmla="*/ 3585293 w 6248967"/>
              <a:gd name="connsiteY869" fmla="*/ 773917 h 1160647"/>
              <a:gd name="connsiteX870" fmla="*/ 3609613 w 6248967"/>
              <a:gd name="connsiteY870" fmla="*/ 773917 h 1160647"/>
              <a:gd name="connsiteX871" fmla="*/ 3609613 w 6248967"/>
              <a:gd name="connsiteY871" fmla="*/ 760946 h 1160647"/>
              <a:gd name="connsiteX872" fmla="*/ 3637987 w 6248967"/>
              <a:gd name="connsiteY872" fmla="*/ 760946 h 1160647"/>
              <a:gd name="connsiteX873" fmla="*/ 3650147 w 6248967"/>
              <a:gd name="connsiteY873" fmla="*/ 756622 h 1160647"/>
              <a:gd name="connsiteX874" fmla="*/ 3670414 w 6248967"/>
              <a:gd name="connsiteY874" fmla="*/ 760946 h 1160647"/>
              <a:gd name="connsiteX875" fmla="*/ 3670414 w 6248967"/>
              <a:gd name="connsiteY875" fmla="*/ 743652 h 1160647"/>
              <a:gd name="connsiteX876" fmla="*/ 3678521 w 6248967"/>
              <a:gd name="connsiteY876" fmla="*/ 743652 h 1160647"/>
              <a:gd name="connsiteX877" fmla="*/ 3678521 w 6248967"/>
              <a:gd name="connsiteY877" fmla="*/ 730681 h 1160647"/>
              <a:gd name="connsiteX878" fmla="*/ 3735268 w 6248967"/>
              <a:gd name="connsiteY878" fmla="*/ 730681 h 1160647"/>
              <a:gd name="connsiteX879" fmla="*/ 3735268 w 6248967"/>
              <a:gd name="connsiteY879" fmla="*/ 700416 h 1160647"/>
              <a:gd name="connsiteX880" fmla="*/ 3753508 w 6248967"/>
              <a:gd name="connsiteY880" fmla="*/ 700416 h 1160647"/>
              <a:gd name="connsiteX881" fmla="*/ 3753508 w 6248967"/>
              <a:gd name="connsiteY881" fmla="*/ 693931 h 1160647"/>
              <a:gd name="connsiteX882" fmla="*/ 3765668 w 6248967"/>
              <a:gd name="connsiteY882" fmla="*/ 693931 h 1160647"/>
              <a:gd name="connsiteX883" fmla="*/ 3765668 w 6248967"/>
              <a:gd name="connsiteY883" fmla="*/ 700416 h 1160647"/>
              <a:gd name="connsiteX884" fmla="*/ 3781882 w 6248967"/>
              <a:gd name="connsiteY884" fmla="*/ 700416 h 1160647"/>
              <a:gd name="connsiteX885" fmla="*/ 3781882 w 6248967"/>
              <a:gd name="connsiteY885" fmla="*/ 750137 h 1160647"/>
              <a:gd name="connsiteX886" fmla="*/ 3814309 w 6248967"/>
              <a:gd name="connsiteY886" fmla="*/ 750137 h 1160647"/>
              <a:gd name="connsiteX887" fmla="*/ 3814309 w 6248967"/>
              <a:gd name="connsiteY887" fmla="*/ 724196 h 1160647"/>
              <a:gd name="connsiteX888" fmla="*/ 3852816 w 6248967"/>
              <a:gd name="connsiteY888" fmla="*/ 724196 h 1160647"/>
              <a:gd name="connsiteX889" fmla="*/ 3852816 w 6248967"/>
              <a:gd name="connsiteY889" fmla="*/ 693931 h 1160647"/>
              <a:gd name="connsiteX890" fmla="*/ 3901457 w 6248967"/>
              <a:gd name="connsiteY890" fmla="*/ 693931 h 1160647"/>
              <a:gd name="connsiteX891" fmla="*/ 3901457 w 6248967"/>
              <a:gd name="connsiteY891" fmla="*/ 805087 h 1160647"/>
              <a:gd name="connsiteX892" fmla="*/ 3901457 w 6248967"/>
              <a:gd name="connsiteY892" fmla="*/ 818866 h 1160647"/>
              <a:gd name="connsiteX893" fmla="*/ 3967332 w 6248967"/>
              <a:gd name="connsiteY893" fmla="*/ 818866 h 1160647"/>
              <a:gd name="connsiteX894" fmla="*/ 3967332 w 6248967"/>
              <a:gd name="connsiteY894" fmla="*/ 924638 h 1160647"/>
              <a:gd name="connsiteX895" fmla="*/ 3967332 w 6248967"/>
              <a:gd name="connsiteY895" fmla="*/ 1030409 h 1160647"/>
              <a:gd name="connsiteX896" fmla="*/ 3967332 w 6248967"/>
              <a:gd name="connsiteY896" fmla="*/ 1160647 h 1160647"/>
              <a:gd name="connsiteX897" fmla="*/ 3901457 w 6248967"/>
              <a:gd name="connsiteY897" fmla="*/ 1160647 h 1160647"/>
              <a:gd name="connsiteX898" fmla="*/ 3730337 w 6248967"/>
              <a:gd name="connsiteY898" fmla="*/ 1160647 h 1160647"/>
              <a:gd name="connsiteX899" fmla="*/ 1373612 w 6248967"/>
              <a:gd name="connsiteY899" fmla="*/ 1160647 h 1160647"/>
              <a:gd name="connsiteX900" fmla="*/ 1200143 w 6248967"/>
              <a:gd name="connsiteY900" fmla="*/ 1160647 h 1160647"/>
              <a:gd name="connsiteX901" fmla="*/ 1088349 w 6248967"/>
              <a:gd name="connsiteY901" fmla="*/ 1160647 h 1160647"/>
              <a:gd name="connsiteX902" fmla="*/ 1036189 w 6248967"/>
              <a:gd name="connsiteY902" fmla="*/ 1160647 h 1160647"/>
              <a:gd name="connsiteX903" fmla="*/ 0 w 6248967"/>
              <a:gd name="connsiteY903" fmla="*/ 1160647 h 1160647"/>
              <a:gd name="connsiteX904" fmla="*/ 45065 w 6248967"/>
              <a:gd name="connsiteY904" fmla="*/ 1082592 h 1160647"/>
              <a:gd name="connsiteX905" fmla="*/ 85243 w 6248967"/>
              <a:gd name="connsiteY905" fmla="*/ 1079284 h 1160647"/>
              <a:gd name="connsiteX906" fmla="*/ 85243 w 6248967"/>
              <a:gd name="connsiteY906" fmla="*/ 1046739 h 1160647"/>
              <a:gd name="connsiteX907" fmla="*/ 129823 w 6248967"/>
              <a:gd name="connsiteY907" fmla="*/ 1046739 h 1160647"/>
              <a:gd name="connsiteX908" fmla="*/ 129823 w 6248967"/>
              <a:gd name="connsiteY908" fmla="*/ 1028142 h 1160647"/>
              <a:gd name="connsiteX909" fmla="*/ 223442 w 6248967"/>
              <a:gd name="connsiteY909" fmla="*/ 1028142 h 1160647"/>
              <a:gd name="connsiteX910" fmla="*/ 223442 w 6248967"/>
              <a:gd name="connsiteY910" fmla="*/ 1039765 h 1160647"/>
              <a:gd name="connsiteX911" fmla="*/ 283625 w 6248967"/>
              <a:gd name="connsiteY911" fmla="*/ 1039765 h 1160647"/>
              <a:gd name="connsiteX912" fmla="*/ 283625 w 6248967"/>
              <a:gd name="connsiteY912" fmla="*/ 1046739 h 1160647"/>
              <a:gd name="connsiteX913" fmla="*/ 301457 w 6248967"/>
              <a:gd name="connsiteY913" fmla="*/ 1046739 h 1160647"/>
              <a:gd name="connsiteX914" fmla="*/ 301457 w 6248967"/>
              <a:gd name="connsiteY914" fmla="*/ 1053713 h 1160647"/>
              <a:gd name="connsiteX915" fmla="*/ 317060 w 6248967"/>
              <a:gd name="connsiteY915" fmla="*/ 1053713 h 1160647"/>
              <a:gd name="connsiteX916" fmla="*/ 317060 w 6248967"/>
              <a:gd name="connsiteY916" fmla="*/ 949104 h 1160647"/>
              <a:gd name="connsiteX917" fmla="*/ 363870 w 6248967"/>
              <a:gd name="connsiteY917" fmla="*/ 935156 h 1160647"/>
              <a:gd name="connsiteX918" fmla="*/ 450801 w 6248967"/>
              <a:gd name="connsiteY918" fmla="*/ 935156 h 1160647"/>
              <a:gd name="connsiteX919" fmla="*/ 450801 w 6248967"/>
              <a:gd name="connsiteY919" fmla="*/ 767782 h 1160647"/>
              <a:gd name="connsiteX920" fmla="*/ 475320 w 6248967"/>
              <a:gd name="connsiteY920" fmla="*/ 756158 h 1160647"/>
              <a:gd name="connsiteX921" fmla="*/ 582313 w 6248967"/>
              <a:gd name="connsiteY921" fmla="*/ 737561 h 1160647"/>
              <a:gd name="connsiteX922" fmla="*/ 620206 w 6248967"/>
              <a:gd name="connsiteY922" fmla="*/ 749184 h 1160647"/>
              <a:gd name="connsiteX923" fmla="*/ 626893 w 6248967"/>
              <a:gd name="connsiteY923" fmla="*/ 756158 h 1160647"/>
              <a:gd name="connsiteX924" fmla="*/ 626893 w 6248967"/>
              <a:gd name="connsiteY924" fmla="*/ 1067661 h 1160647"/>
              <a:gd name="connsiteX925" fmla="*/ 642496 w 6248967"/>
              <a:gd name="connsiteY925" fmla="*/ 1067661 h 1160647"/>
              <a:gd name="connsiteX926" fmla="*/ 642496 w 6248967"/>
              <a:gd name="connsiteY926" fmla="*/ 942130 h 1160647"/>
              <a:gd name="connsiteX927" fmla="*/ 655870 w 6248967"/>
              <a:gd name="connsiteY927" fmla="*/ 942130 h 1160647"/>
              <a:gd name="connsiteX928" fmla="*/ 655870 w 6248967"/>
              <a:gd name="connsiteY928" fmla="*/ 930507 h 1160647"/>
              <a:gd name="connsiteX929" fmla="*/ 669244 w 6248967"/>
              <a:gd name="connsiteY929" fmla="*/ 923533 h 1160647"/>
              <a:gd name="connsiteX930" fmla="*/ 680389 w 6248967"/>
              <a:gd name="connsiteY930" fmla="*/ 923533 h 1160647"/>
              <a:gd name="connsiteX931" fmla="*/ 680389 w 6248967"/>
              <a:gd name="connsiteY931" fmla="*/ 911910 h 1160647"/>
              <a:gd name="connsiteX932" fmla="*/ 689305 w 6248967"/>
              <a:gd name="connsiteY932" fmla="*/ 904936 h 1160647"/>
              <a:gd name="connsiteX933" fmla="*/ 711596 w 6248967"/>
              <a:gd name="connsiteY933" fmla="*/ 904936 h 1160647"/>
              <a:gd name="connsiteX934" fmla="*/ 711596 w 6248967"/>
              <a:gd name="connsiteY934" fmla="*/ 942130 h 1160647"/>
              <a:gd name="connsiteX935" fmla="*/ 758405 w 6248967"/>
              <a:gd name="connsiteY935" fmla="*/ 942130 h 1160647"/>
              <a:gd name="connsiteX936" fmla="*/ 758405 w 6248967"/>
              <a:gd name="connsiteY936" fmla="*/ 1072311 h 1160647"/>
              <a:gd name="connsiteX937" fmla="*/ 776237 w 6248967"/>
              <a:gd name="connsiteY937" fmla="*/ 1072311 h 1160647"/>
              <a:gd name="connsiteX938" fmla="*/ 794069 w 6248967"/>
              <a:gd name="connsiteY938" fmla="*/ 1065337 h 1160647"/>
              <a:gd name="connsiteX939" fmla="*/ 794069 w 6248967"/>
              <a:gd name="connsiteY939" fmla="*/ 1056038 h 1160647"/>
              <a:gd name="connsiteX940" fmla="*/ 787382 w 6248967"/>
              <a:gd name="connsiteY940" fmla="*/ 1053713 h 1160647"/>
              <a:gd name="connsiteX941" fmla="*/ 787382 w 6248967"/>
              <a:gd name="connsiteY941" fmla="*/ 1046739 h 1160647"/>
              <a:gd name="connsiteX942" fmla="*/ 794069 w 6248967"/>
              <a:gd name="connsiteY942" fmla="*/ 1042090 h 1160647"/>
              <a:gd name="connsiteX943" fmla="*/ 794069 w 6248967"/>
              <a:gd name="connsiteY943" fmla="*/ 990948 h 1160647"/>
              <a:gd name="connsiteX944" fmla="*/ 787382 w 6248967"/>
              <a:gd name="connsiteY944" fmla="*/ 988623 h 1160647"/>
              <a:gd name="connsiteX945" fmla="*/ 787382 w 6248967"/>
              <a:gd name="connsiteY945" fmla="*/ 981649 h 1160647"/>
              <a:gd name="connsiteX946" fmla="*/ 794069 w 6248967"/>
              <a:gd name="connsiteY946" fmla="*/ 977000 h 1160647"/>
              <a:gd name="connsiteX947" fmla="*/ 798527 w 6248967"/>
              <a:gd name="connsiteY947" fmla="*/ 972351 h 1160647"/>
              <a:gd name="connsiteX948" fmla="*/ 798527 w 6248967"/>
              <a:gd name="connsiteY948" fmla="*/ 963052 h 1160647"/>
              <a:gd name="connsiteX949" fmla="*/ 794069 w 6248967"/>
              <a:gd name="connsiteY949" fmla="*/ 963052 h 1160647"/>
              <a:gd name="connsiteX950" fmla="*/ 794069 w 6248967"/>
              <a:gd name="connsiteY950" fmla="*/ 956078 h 1160647"/>
              <a:gd name="connsiteX951" fmla="*/ 800756 w 6248967"/>
              <a:gd name="connsiteY951" fmla="*/ 951429 h 1160647"/>
              <a:gd name="connsiteX952" fmla="*/ 836420 w 6248967"/>
              <a:gd name="connsiteY952" fmla="*/ 886339 h 1160647"/>
              <a:gd name="connsiteX953" fmla="*/ 831962 w 6248967"/>
              <a:gd name="connsiteY953" fmla="*/ 884014 h 1160647"/>
              <a:gd name="connsiteX954" fmla="*/ 831962 w 6248967"/>
              <a:gd name="connsiteY954" fmla="*/ 877040 h 1160647"/>
              <a:gd name="connsiteX955" fmla="*/ 838649 w 6248967"/>
              <a:gd name="connsiteY955" fmla="*/ 874715 h 1160647"/>
              <a:gd name="connsiteX956" fmla="*/ 838649 w 6248967"/>
              <a:gd name="connsiteY956" fmla="*/ 865417 h 1160647"/>
              <a:gd name="connsiteX957" fmla="*/ 843107 w 6248967"/>
              <a:gd name="connsiteY957" fmla="*/ 865417 h 1160647"/>
              <a:gd name="connsiteX958" fmla="*/ 843107 w 6248967"/>
              <a:gd name="connsiteY958" fmla="*/ 844495 h 1160647"/>
              <a:gd name="connsiteX959" fmla="*/ 838649 w 6248967"/>
              <a:gd name="connsiteY959" fmla="*/ 844495 h 1160647"/>
              <a:gd name="connsiteX960" fmla="*/ 838649 w 6248967"/>
              <a:gd name="connsiteY960" fmla="*/ 839846 h 1160647"/>
              <a:gd name="connsiteX961" fmla="*/ 843107 w 6248967"/>
              <a:gd name="connsiteY961" fmla="*/ 837521 h 1160647"/>
              <a:gd name="connsiteX962" fmla="*/ 854252 w 6248967"/>
              <a:gd name="connsiteY962" fmla="*/ 821248 h 1160647"/>
              <a:gd name="connsiteX963" fmla="*/ 856481 w 6248967"/>
              <a:gd name="connsiteY963" fmla="*/ 811950 h 1160647"/>
              <a:gd name="connsiteX964" fmla="*/ 856481 w 6248967"/>
              <a:gd name="connsiteY964" fmla="*/ 786379 h 1160647"/>
              <a:gd name="connsiteX965" fmla="*/ 856760 w 6248967"/>
              <a:gd name="connsiteY965" fmla="*/ 785507 h 1160647"/>
              <a:gd name="connsiteX966" fmla="*/ 858710 w 6248967"/>
              <a:gd name="connsiteY966" fmla="*/ 779405 h 1160647"/>
              <a:gd name="connsiteX967" fmla="*/ 858989 w 6248967"/>
              <a:gd name="connsiteY967" fmla="*/ 780277 h 1160647"/>
              <a:gd name="connsiteX968" fmla="*/ 860939 w 6248967"/>
              <a:gd name="connsiteY968" fmla="*/ 786379 h 1160647"/>
              <a:gd name="connsiteX969" fmla="*/ 863168 w 6248967"/>
              <a:gd name="connsiteY969" fmla="*/ 811950 h 1160647"/>
              <a:gd name="connsiteX970" fmla="*/ 863168 w 6248967"/>
              <a:gd name="connsiteY970" fmla="*/ 818924 h 1160647"/>
              <a:gd name="connsiteX971" fmla="*/ 874314 w 6248967"/>
              <a:gd name="connsiteY971" fmla="*/ 837521 h 1160647"/>
              <a:gd name="connsiteX972" fmla="*/ 878772 w 6248967"/>
              <a:gd name="connsiteY972" fmla="*/ 839846 h 1160647"/>
              <a:gd name="connsiteX973" fmla="*/ 878772 w 6248967"/>
              <a:gd name="connsiteY973" fmla="*/ 844495 h 1160647"/>
              <a:gd name="connsiteX974" fmla="*/ 876543 w 6248967"/>
              <a:gd name="connsiteY974" fmla="*/ 865417 h 1160647"/>
              <a:gd name="connsiteX975" fmla="*/ 881001 w 6248967"/>
              <a:gd name="connsiteY975" fmla="*/ 874715 h 1160647"/>
              <a:gd name="connsiteX976" fmla="*/ 885459 w 6248967"/>
              <a:gd name="connsiteY976" fmla="*/ 877040 h 1160647"/>
              <a:gd name="connsiteX977" fmla="*/ 885459 w 6248967"/>
              <a:gd name="connsiteY977" fmla="*/ 884014 h 1160647"/>
              <a:gd name="connsiteX978" fmla="*/ 881001 w 6248967"/>
              <a:gd name="connsiteY978" fmla="*/ 886339 h 1160647"/>
              <a:gd name="connsiteX979" fmla="*/ 907192 w 6248967"/>
              <a:gd name="connsiteY979" fmla="*/ 913654 h 1160647"/>
              <a:gd name="connsiteX980" fmla="*/ 907615 w 6248967"/>
              <a:gd name="connsiteY980" fmla="*/ 915339 h 1160647"/>
              <a:gd name="connsiteX981" fmla="*/ 953954 w 6248967"/>
              <a:gd name="connsiteY981" fmla="*/ 915339 h 1160647"/>
              <a:gd name="connsiteX982" fmla="*/ 990768 w 6248967"/>
              <a:gd name="connsiteY982" fmla="*/ 907956 h 1160647"/>
              <a:gd name="connsiteX983" fmla="*/ 990768 w 6248967"/>
              <a:gd name="connsiteY983" fmla="*/ 886329 h 1160647"/>
              <a:gd name="connsiteX984" fmla="*/ 942487 w 6248967"/>
              <a:gd name="connsiteY984" fmla="*/ 886329 h 1160647"/>
              <a:gd name="connsiteX985" fmla="*/ 942487 w 6248967"/>
              <a:gd name="connsiteY985" fmla="*/ 724196 h 1160647"/>
              <a:gd name="connsiteX986" fmla="*/ 962754 w 6248967"/>
              <a:gd name="connsiteY986" fmla="*/ 724196 h 1160647"/>
              <a:gd name="connsiteX987" fmla="*/ 963261 w 6248967"/>
              <a:gd name="connsiteY987" fmla="*/ 723115 h 1160647"/>
              <a:gd name="connsiteX988" fmla="*/ 966807 w 6248967"/>
              <a:gd name="connsiteY988" fmla="*/ 715549 h 1160647"/>
              <a:gd name="connsiteX989" fmla="*/ 968581 w 6248967"/>
              <a:gd name="connsiteY989" fmla="*/ 715819 h 1160647"/>
              <a:gd name="connsiteX990" fmla="*/ 980994 w 6248967"/>
              <a:gd name="connsiteY990" fmla="*/ 717710 h 1160647"/>
              <a:gd name="connsiteX991" fmla="*/ 981501 w 6248967"/>
              <a:gd name="connsiteY991" fmla="*/ 719062 h 1160647"/>
              <a:gd name="connsiteX992" fmla="*/ 985047 w 6248967"/>
              <a:gd name="connsiteY992" fmla="*/ 728519 h 1160647"/>
              <a:gd name="connsiteX993" fmla="*/ 1011394 w 6248967"/>
              <a:gd name="connsiteY993" fmla="*/ 730681 h 1160647"/>
              <a:gd name="connsiteX994" fmla="*/ 1011394 w 6248967"/>
              <a:gd name="connsiteY994" fmla="*/ 607460 h 1160647"/>
              <a:gd name="connsiteX995" fmla="*/ 1013421 w 6248967"/>
              <a:gd name="connsiteY995" fmla="*/ 607460 h 1160647"/>
              <a:gd name="connsiteX996" fmla="*/ 1027608 w 6248967"/>
              <a:gd name="connsiteY996" fmla="*/ 607460 h 1160647"/>
              <a:gd name="connsiteX997" fmla="*/ 1027608 w 6248967"/>
              <a:gd name="connsiteY997" fmla="*/ 471268 h 1160647"/>
              <a:gd name="connsiteX998" fmla="*/ 1029381 w 6248967"/>
              <a:gd name="connsiteY998" fmla="*/ 471268 h 1160647"/>
              <a:gd name="connsiteX999" fmla="*/ 1041795 w 6248967"/>
              <a:gd name="connsiteY999" fmla="*/ 471268 h 1160647"/>
              <a:gd name="connsiteX1000" fmla="*/ 1041795 w 6248967"/>
              <a:gd name="connsiteY1000" fmla="*/ 356694 h 1160647"/>
              <a:gd name="connsiteX1001" fmla="*/ 1045848 w 6248967"/>
              <a:gd name="connsiteY1001" fmla="*/ 328590 h 1160647"/>
              <a:gd name="connsiteX1002" fmla="*/ 1047875 w 6248967"/>
              <a:gd name="connsiteY1002" fmla="*/ 328590 h 1160647"/>
              <a:gd name="connsiteX1003" fmla="*/ 1062062 w 6248967"/>
              <a:gd name="connsiteY1003" fmla="*/ 328590 h 1160647"/>
              <a:gd name="connsiteX1004" fmla="*/ 1098542 w 6248967"/>
              <a:gd name="connsiteY1004" fmla="*/ 246443 h 1160647"/>
              <a:gd name="connsiteX1005" fmla="*/ 1102596 w 6248967"/>
              <a:gd name="connsiteY1005"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6248967" h="1160647">
                <a:moveTo>
                  <a:pt x="5466852" y="756158"/>
                </a:moveTo>
                <a:cubicBezTo>
                  <a:pt x="5466852" y="756158"/>
                  <a:pt x="5466852" y="756158"/>
                  <a:pt x="5504746" y="756158"/>
                </a:cubicBezTo>
                <a:cubicBezTo>
                  <a:pt x="5504746" y="756158"/>
                  <a:pt x="5504746" y="756158"/>
                  <a:pt x="5504746" y="757902"/>
                </a:cubicBezTo>
                <a:lnTo>
                  <a:pt x="5504746" y="770106"/>
                </a:lnTo>
                <a:cubicBezTo>
                  <a:pt x="5504746" y="770106"/>
                  <a:pt x="5504746" y="770106"/>
                  <a:pt x="5542639" y="770106"/>
                </a:cubicBezTo>
                <a:cubicBezTo>
                  <a:pt x="5542639" y="770106"/>
                  <a:pt x="5542639" y="770106"/>
                  <a:pt x="5542639" y="860767"/>
                </a:cubicBezTo>
                <a:cubicBezTo>
                  <a:pt x="5542639" y="860767"/>
                  <a:pt x="5542639" y="860767"/>
                  <a:pt x="5544032" y="860767"/>
                </a:cubicBezTo>
                <a:lnTo>
                  <a:pt x="5553784" y="860767"/>
                </a:lnTo>
                <a:cubicBezTo>
                  <a:pt x="5553784" y="860767"/>
                  <a:pt x="5553784" y="860767"/>
                  <a:pt x="5553784" y="993272"/>
                </a:cubicBezTo>
                <a:cubicBezTo>
                  <a:pt x="5553784" y="993272"/>
                  <a:pt x="5553784" y="993272"/>
                  <a:pt x="5556013" y="993272"/>
                </a:cubicBezTo>
                <a:lnTo>
                  <a:pt x="5571616" y="993272"/>
                </a:lnTo>
                <a:cubicBezTo>
                  <a:pt x="5571616" y="993272"/>
                  <a:pt x="5571616" y="993272"/>
                  <a:pt x="5571616" y="907260"/>
                </a:cubicBezTo>
                <a:cubicBezTo>
                  <a:pt x="5571616" y="907260"/>
                  <a:pt x="5571616" y="907260"/>
                  <a:pt x="5572452" y="906679"/>
                </a:cubicBezTo>
                <a:lnTo>
                  <a:pt x="5578303" y="902611"/>
                </a:lnTo>
                <a:cubicBezTo>
                  <a:pt x="5582761" y="902611"/>
                  <a:pt x="5582761" y="902611"/>
                  <a:pt x="5582761" y="903773"/>
                </a:cubicBezTo>
                <a:lnTo>
                  <a:pt x="5582761" y="911910"/>
                </a:lnTo>
                <a:cubicBezTo>
                  <a:pt x="5582761" y="911910"/>
                  <a:pt x="5582761" y="911910"/>
                  <a:pt x="5584990" y="910747"/>
                </a:cubicBezTo>
                <a:lnTo>
                  <a:pt x="5600593" y="902611"/>
                </a:lnTo>
                <a:cubicBezTo>
                  <a:pt x="5600593" y="902611"/>
                  <a:pt x="5600593" y="902611"/>
                  <a:pt x="5602544" y="902611"/>
                </a:cubicBezTo>
                <a:lnTo>
                  <a:pt x="5616196" y="902611"/>
                </a:lnTo>
                <a:cubicBezTo>
                  <a:pt x="5616196" y="902611"/>
                  <a:pt x="5616196" y="902611"/>
                  <a:pt x="5616196" y="1060687"/>
                </a:cubicBezTo>
                <a:cubicBezTo>
                  <a:pt x="5616196" y="1060687"/>
                  <a:pt x="5616196" y="1060687"/>
                  <a:pt x="5647403" y="1065337"/>
                </a:cubicBezTo>
                <a:cubicBezTo>
                  <a:pt x="5647403" y="1063012"/>
                  <a:pt x="5647403" y="1060687"/>
                  <a:pt x="5647403" y="1058363"/>
                </a:cubicBezTo>
                <a:cubicBezTo>
                  <a:pt x="5658548" y="1058363"/>
                  <a:pt x="5669693" y="1058363"/>
                  <a:pt x="5680838" y="1058363"/>
                </a:cubicBezTo>
                <a:cubicBezTo>
                  <a:pt x="5680838" y="1046739"/>
                  <a:pt x="5680838" y="1037441"/>
                  <a:pt x="5680838" y="1028142"/>
                </a:cubicBezTo>
                <a:lnTo>
                  <a:pt x="5689754" y="1028142"/>
                </a:lnTo>
                <a:cubicBezTo>
                  <a:pt x="5689754" y="1014194"/>
                  <a:pt x="5689754" y="1002571"/>
                  <a:pt x="5689754" y="988623"/>
                </a:cubicBezTo>
                <a:cubicBezTo>
                  <a:pt x="5691983" y="988623"/>
                  <a:pt x="5694212" y="988623"/>
                  <a:pt x="5696441" y="988623"/>
                </a:cubicBezTo>
                <a:cubicBezTo>
                  <a:pt x="5696441" y="974675"/>
                  <a:pt x="5696441" y="963052"/>
                  <a:pt x="5696441" y="949104"/>
                </a:cubicBezTo>
                <a:cubicBezTo>
                  <a:pt x="5700899" y="949104"/>
                  <a:pt x="5705357" y="949104"/>
                  <a:pt x="5712044" y="949104"/>
                </a:cubicBezTo>
                <a:cubicBezTo>
                  <a:pt x="5727647" y="944455"/>
                  <a:pt x="5745479" y="935156"/>
                  <a:pt x="5761082" y="928182"/>
                </a:cubicBezTo>
                <a:cubicBezTo>
                  <a:pt x="5763311" y="921208"/>
                  <a:pt x="5763311" y="914234"/>
                  <a:pt x="5763311" y="907260"/>
                </a:cubicBezTo>
                <a:cubicBezTo>
                  <a:pt x="5765540" y="914234"/>
                  <a:pt x="5765540" y="921208"/>
                  <a:pt x="5767769" y="928182"/>
                </a:cubicBezTo>
                <a:cubicBezTo>
                  <a:pt x="5785601" y="937481"/>
                  <a:pt x="5801204" y="946779"/>
                  <a:pt x="5819036" y="956078"/>
                </a:cubicBezTo>
                <a:cubicBezTo>
                  <a:pt x="5819036" y="953759"/>
                  <a:pt x="5819036" y="951441"/>
                  <a:pt x="5819036" y="951429"/>
                </a:cubicBezTo>
                <a:cubicBezTo>
                  <a:pt x="5823494" y="951429"/>
                  <a:pt x="5827953" y="951429"/>
                  <a:pt x="5832411" y="951429"/>
                </a:cubicBezTo>
                <a:cubicBezTo>
                  <a:pt x="5832411" y="963052"/>
                  <a:pt x="5832411" y="977000"/>
                  <a:pt x="5832411" y="988623"/>
                </a:cubicBezTo>
                <a:cubicBezTo>
                  <a:pt x="5834640" y="988623"/>
                  <a:pt x="5836869" y="988623"/>
                  <a:pt x="5839098" y="988623"/>
                </a:cubicBezTo>
                <a:cubicBezTo>
                  <a:pt x="5839098" y="1002571"/>
                  <a:pt x="5839098" y="1016519"/>
                  <a:pt x="5839098" y="1032791"/>
                </a:cubicBezTo>
                <a:cubicBezTo>
                  <a:pt x="5841327" y="1032791"/>
                  <a:pt x="5843556" y="1032791"/>
                  <a:pt x="5845785" y="1032791"/>
                </a:cubicBezTo>
                <a:cubicBezTo>
                  <a:pt x="5845785" y="1039765"/>
                  <a:pt x="5845785" y="1046739"/>
                  <a:pt x="5845785" y="1053713"/>
                </a:cubicBezTo>
                <a:cubicBezTo>
                  <a:pt x="5850243" y="1053713"/>
                  <a:pt x="5854701" y="1053713"/>
                  <a:pt x="5859159" y="1053713"/>
                </a:cubicBezTo>
                <a:cubicBezTo>
                  <a:pt x="5859159" y="1065337"/>
                  <a:pt x="5859159" y="1074635"/>
                  <a:pt x="5859159" y="1086258"/>
                </a:cubicBezTo>
                <a:cubicBezTo>
                  <a:pt x="5888136" y="1083934"/>
                  <a:pt x="5914884" y="1081609"/>
                  <a:pt x="5943861" y="1079284"/>
                </a:cubicBezTo>
                <a:cubicBezTo>
                  <a:pt x="5943861" y="1067661"/>
                  <a:pt x="5943861" y="1058363"/>
                  <a:pt x="5943861" y="1046739"/>
                </a:cubicBezTo>
                <a:cubicBezTo>
                  <a:pt x="5959464" y="1046739"/>
                  <a:pt x="5975067" y="1046739"/>
                  <a:pt x="5988441" y="1046739"/>
                </a:cubicBezTo>
                <a:cubicBezTo>
                  <a:pt x="5988441" y="1039765"/>
                  <a:pt x="5988441" y="1035116"/>
                  <a:pt x="5988441" y="1028142"/>
                </a:cubicBezTo>
                <a:cubicBezTo>
                  <a:pt x="6019648" y="1028142"/>
                  <a:pt x="6050854" y="1028142"/>
                  <a:pt x="6082060" y="1028142"/>
                </a:cubicBezTo>
                <a:cubicBezTo>
                  <a:pt x="6082060" y="1032791"/>
                  <a:pt x="6082060" y="1035116"/>
                  <a:pt x="6082060" y="1039765"/>
                </a:cubicBezTo>
                <a:cubicBezTo>
                  <a:pt x="6102121" y="1039765"/>
                  <a:pt x="6122182" y="1039765"/>
                  <a:pt x="6142243" y="1039765"/>
                </a:cubicBezTo>
                <a:cubicBezTo>
                  <a:pt x="6142243" y="1042090"/>
                  <a:pt x="6142243" y="1044415"/>
                  <a:pt x="6142243" y="1046739"/>
                </a:cubicBezTo>
                <a:cubicBezTo>
                  <a:pt x="6146701" y="1046739"/>
                  <a:pt x="6153388" y="1046739"/>
                  <a:pt x="6160075" y="1046739"/>
                </a:cubicBezTo>
                <a:cubicBezTo>
                  <a:pt x="6160075" y="1049064"/>
                  <a:pt x="6160075" y="1051389"/>
                  <a:pt x="6160075" y="1053713"/>
                </a:cubicBezTo>
                <a:cubicBezTo>
                  <a:pt x="6164533" y="1053713"/>
                  <a:pt x="6171220" y="1053713"/>
                  <a:pt x="6175678" y="1053713"/>
                </a:cubicBezTo>
                <a:cubicBezTo>
                  <a:pt x="6175678" y="1047044"/>
                  <a:pt x="6175678" y="1040375"/>
                  <a:pt x="6175678" y="1033706"/>
                </a:cubicBezTo>
                <a:lnTo>
                  <a:pt x="6248967" y="1160647"/>
                </a:lnTo>
                <a:cubicBezTo>
                  <a:pt x="5767237" y="1160647"/>
                  <a:pt x="5049492" y="1160647"/>
                  <a:pt x="3980101" y="1160647"/>
                </a:cubicBezTo>
                <a:cubicBezTo>
                  <a:pt x="3980101" y="1160647"/>
                  <a:pt x="3980101" y="1160647"/>
                  <a:pt x="3980101" y="1063012"/>
                </a:cubicBezTo>
                <a:cubicBezTo>
                  <a:pt x="3980101" y="1063012"/>
                  <a:pt x="3980101" y="1063012"/>
                  <a:pt x="3980937" y="1063593"/>
                </a:cubicBezTo>
                <a:lnTo>
                  <a:pt x="3986788" y="1067661"/>
                </a:lnTo>
                <a:cubicBezTo>
                  <a:pt x="3986788" y="1067661"/>
                  <a:pt x="3986788" y="1067661"/>
                  <a:pt x="3993475" y="1037441"/>
                </a:cubicBezTo>
                <a:cubicBezTo>
                  <a:pt x="3993475" y="1037441"/>
                  <a:pt x="3993475" y="1037441"/>
                  <a:pt x="3994311" y="1037441"/>
                </a:cubicBezTo>
                <a:lnTo>
                  <a:pt x="4000162" y="1037441"/>
                </a:lnTo>
                <a:cubicBezTo>
                  <a:pt x="4000162" y="1037441"/>
                  <a:pt x="4000162" y="1037441"/>
                  <a:pt x="4009078" y="967701"/>
                </a:cubicBezTo>
                <a:lnTo>
                  <a:pt x="4004620" y="963052"/>
                </a:lnTo>
                <a:cubicBezTo>
                  <a:pt x="4004620" y="963052"/>
                  <a:pt x="4004620" y="963052"/>
                  <a:pt x="4004620" y="962180"/>
                </a:cubicBezTo>
                <a:lnTo>
                  <a:pt x="4004620" y="956078"/>
                </a:lnTo>
                <a:cubicBezTo>
                  <a:pt x="4004620" y="956078"/>
                  <a:pt x="4004620" y="956078"/>
                  <a:pt x="4005456" y="955497"/>
                </a:cubicBezTo>
                <a:lnTo>
                  <a:pt x="4011307" y="951429"/>
                </a:lnTo>
                <a:cubicBezTo>
                  <a:pt x="4011307" y="951429"/>
                  <a:pt x="4011307" y="951429"/>
                  <a:pt x="4011586" y="949685"/>
                </a:cubicBezTo>
                <a:lnTo>
                  <a:pt x="4013536" y="937481"/>
                </a:lnTo>
                <a:cubicBezTo>
                  <a:pt x="4013536" y="937481"/>
                  <a:pt x="4013536" y="937481"/>
                  <a:pt x="4014094" y="939224"/>
                </a:cubicBezTo>
                <a:lnTo>
                  <a:pt x="4017994" y="951429"/>
                </a:lnTo>
                <a:lnTo>
                  <a:pt x="4022452" y="956078"/>
                </a:lnTo>
                <a:cubicBezTo>
                  <a:pt x="4022452" y="956078"/>
                  <a:pt x="4022452" y="956078"/>
                  <a:pt x="4022452" y="957240"/>
                </a:cubicBezTo>
                <a:lnTo>
                  <a:pt x="4022452" y="965377"/>
                </a:lnTo>
                <a:lnTo>
                  <a:pt x="4017994" y="967701"/>
                </a:lnTo>
                <a:cubicBezTo>
                  <a:pt x="4017994" y="967701"/>
                  <a:pt x="4017994" y="967701"/>
                  <a:pt x="4029140" y="1035116"/>
                </a:cubicBezTo>
                <a:cubicBezTo>
                  <a:pt x="4029140" y="1035116"/>
                  <a:pt x="4029140" y="1035116"/>
                  <a:pt x="4030254" y="1035116"/>
                </a:cubicBezTo>
                <a:lnTo>
                  <a:pt x="4038056" y="1035116"/>
                </a:lnTo>
                <a:cubicBezTo>
                  <a:pt x="4038056" y="1035116"/>
                  <a:pt x="4038056" y="1035116"/>
                  <a:pt x="4044743" y="1067661"/>
                </a:cubicBezTo>
                <a:cubicBezTo>
                  <a:pt x="4044743" y="1067661"/>
                  <a:pt x="4044743" y="1067661"/>
                  <a:pt x="4078178" y="1074635"/>
                </a:cubicBezTo>
                <a:cubicBezTo>
                  <a:pt x="4078178" y="1074635"/>
                  <a:pt x="4078178" y="1074635"/>
                  <a:pt x="4078178" y="1035116"/>
                </a:cubicBezTo>
                <a:cubicBezTo>
                  <a:pt x="4078178" y="1035116"/>
                  <a:pt x="4078178" y="1035116"/>
                  <a:pt x="4133903" y="1035116"/>
                </a:cubicBezTo>
                <a:cubicBezTo>
                  <a:pt x="4133903" y="1035116"/>
                  <a:pt x="4133903" y="1035116"/>
                  <a:pt x="4156193" y="1051389"/>
                </a:cubicBezTo>
                <a:cubicBezTo>
                  <a:pt x="4156193" y="1051389"/>
                  <a:pt x="4156193" y="1051389"/>
                  <a:pt x="4157586" y="1051389"/>
                </a:cubicBezTo>
                <a:lnTo>
                  <a:pt x="4167338" y="1051389"/>
                </a:lnTo>
                <a:cubicBezTo>
                  <a:pt x="4167338" y="1051389"/>
                  <a:pt x="4167338" y="1051389"/>
                  <a:pt x="4168731" y="1049355"/>
                </a:cubicBezTo>
                <a:lnTo>
                  <a:pt x="4178483" y="1035116"/>
                </a:lnTo>
                <a:cubicBezTo>
                  <a:pt x="4178483" y="1035116"/>
                  <a:pt x="4178483" y="1035116"/>
                  <a:pt x="4180434" y="1035116"/>
                </a:cubicBezTo>
                <a:lnTo>
                  <a:pt x="4194086" y="1035116"/>
                </a:lnTo>
                <a:cubicBezTo>
                  <a:pt x="4194086" y="1035116"/>
                  <a:pt x="4194086" y="1035116"/>
                  <a:pt x="4194086" y="1100206"/>
                </a:cubicBezTo>
                <a:cubicBezTo>
                  <a:pt x="4194086" y="1100206"/>
                  <a:pt x="4194086" y="1100206"/>
                  <a:pt x="4195201" y="1100497"/>
                </a:cubicBezTo>
                <a:lnTo>
                  <a:pt x="4203002" y="1102531"/>
                </a:lnTo>
                <a:cubicBezTo>
                  <a:pt x="4203002" y="1102531"/>
                  <a:pt x="4203002" y="1102531"/>
                  <a:pt x="4203002" y="1101369"/>
                </a:cubicBezTo>
                <a:lnTo>
                  <a:pt x="4203002" y="1093232"/>
                </a:lnTo>
                <a:cubicBezTo>
                  <a:pt x="4203002" y="1093232"/>
                  <a:pt x="4203002" y="1093232"/>
                  <a:pt x="4227522" y="1093232"/>
                </a:cubicBezTo>
                <a:cubicBezTo>
                  <a:pt x="4227522" y="1093232"/>
                  <a:pt x="4227522" y="1093232"/>
                  <a:pt x="4227522" y="995597"/>
                </a:cubicBezTo>
                <a:cubicBezTo>
                  <a:pt x="4229751" y="993272"/>
                  <a:pt x="4229751" y="993272"/>
                  <a:pt x="4281018" y="993272"/>
                </a:cubicBezTo>
                <a:cubicBezTo>
                  <a:pt x="4281018" y="993272"/>
                  <a:pt x="4281018" y="993272"/>
                  <a:pt x="4281018" y="991819"/>
                </a:cubicBezTo>
                <a:lnTo>
                  <a:pt x="4281018" y="981649"/>
                </a:lnTo>
                <a:cubicBezTo>
                  <a:pt x="4281018" y="981649"/>
                  <a:pt x="4281018" y="981649"/>
                  <a:pt x="4303308" y="981649"/>
                </a:cubicBezTo>
                <a:cubicBezTo>
                  <a:pt x="4303308" y="981649"/>
                  <a:pt x="4303308" y="981649"/>
                  <a:pt x="4303308" y="980487"/>
                </a:cubicBezTo>
                <a:lnTo>
                  <a:pt x="4303308" y="972351"/>
                </a:lnTo>
                <a:cubicBezTo>
                  <a:pt x="4303308" y="972351"/>
                  <a:pt x="4303308" y="972351"/>
                  <a:pt x="4347888" y="972351"/>
                </a:cubicBezTo>
                <a:cubicBezTo>
                  <a:pt x="4347888" y="972351"/>
                  <a:pt x="4347888" y="972351"/>
                  <a:pt x="4347888" y="993272"/>
                </a:cubicBezTo>
                <a:cubicBezTo>
                  <a:pt x="4347888" y="993272"/>
                  <a:pt x="4347888" y="993272"/>
                  <a:pt x="4350117" y="994435"/>
                </a:cubicBezTo>
                <a:lnTo>
                  <a:pt x="4365720" y="1002571"/>
                </a:lnTo>
                <a:cubicBezTo>
                  <a:pt x="4365720" y="1002571"/>
                  <a:pt x="4365720" y="1002571"/>
                  <a:pt x="4365720" y="1032791"/>
                </a:cubicBezTo>
                <a:cubicBezTo>
                  <a:pt x="4365720" y="1032791"/>
                  <a:pt x="4365720" y="1032791"/>
                  <a:pt x="4367113" y="1033373"/>
                </a:cubicBezTo>
                <a:lnTo>
                  <a:pt x="4376865" y="1037441"/>
                </a:lnTo>
                <a:cubicBezTo>
                  <a:pt x="4376865" y="1037441"/>
                  <a:pt x="4376865" y="1037441"/>
                  <a:pt x="4376865" y="1036279"/>
                </a:cubicBezTo>
                <a:lnTo>
                  <a:pt x="4376865" y="1028142"/>
                </a:lnTo>
                <a:cubicBezTo>
                  <a:pt x="4376865" y="1028142"/>
                  <a:pt x="4376865" y="1028142"/>
                  <a:pt x="4377980" y="1028142"/>
                </a:cubicBezTo>
                <a:lnTo>
                  <a:pt x="4385782" y="1028142"/>
                </a:lnTo>
                <a:cubicBezTo>
                  <a:pt x="4385782" y="1028142"/>
                  <a:pt x="4385782" y="1028142"/>
                  <a:pt x="4385782" y="1027270"/>
                </a:cubicBezTo>
                <a:lnTo>
                  <a:pt x="4385782" y="1021168"/>
                </a:lnTo>
                <a:cubicBezTo>
                  <a:pt x="4385782" y="1021168"/>
                  <a:pt x="4385782" y="1021168"/>
                  <a:pt x="4384667" y="1021168"/>
                </a:cubicBezTo>
                <a:lnTo>
                  <a:pt x="4376865" y="1021168"/>
                </a:lnTo>
                <a:cubicBezTo>
                  <a:pt x="4376865" y="1021168"/>
                  <a:pt x="4376865" y="1021168"/>
                  <a:pt x="4376865" y="1020006"/>
                </a:cubicBezTo>
                <a:lnTo>
                  <a:pt x="4376865" y="1011870"/>
                </a:lnTo>
                <a:cubicBezTo>
                  <a:pt x="4376865" y="1011870"/>
                  <a:pt x="4376865" y="1011870"/>
                  <a:pt x="4377980" y="1011870"/>
                </a:cubicBezTo>
                <a:lnTo>
                  <a:pt x="4385782" y="1011870"/>
                </a:lnTo>
                <a:cubicBezTo>
                  <a:pt x="4385782" y="1011870"/>
                  <a:pt x="4385782" y="1011870"/>
                  <a:pt x="4385782" y="1010707"/>
                </a:cubicBezTo>
                <a:lnTo>
                  <a:pt x="4385782" y="1002571"/>
                </a:lnTo>
                <a:cubicBezTo>
                  <a:pt x="4385782" y="1002571"/>
                  <a:pt x="4385782" y="1002571"/>
                  <a:pt x="4384667" y="1002571"/>
                </a:cubicBezTo>
                <a:lnTo>
                  <a:pt x="4376865" y="1002571"/>
                </a:lnTo>
                <a:cubicBezTo>
                  <a:pt x="4376865" y="1002571"/>
                  <a:pt x="4376865" y="1002571"/>
                  <a:pt x="4376865" y="1001409"/>
                </a:cubicBezTo>
                <a:lnTo>
                  <a:pt x="4376865" y="993272"/>
                </a:lnTo>
                <a:cubicBezTo>
                  <a:pt x="4376865" y="993272"/>
                  <a:pt x="4376865" y="993272"/>
                  <a:pt x="4377980" y="993272"/>
                </a:cubicBezTo>
                <a:lnTo>
                  <a:pt x="4385782" y="993272"/>
                </a:lnTo>
                <a:cubicBezTo>
                  <a:pt x="4385782" y="993272"/>
                  <a:pt x="4385782" y="993272"/>
                  <a:pt x="4385782" y="992401"/>
                </a:cubicBezTo>
                <a:lnTo>
                  <a:pt x="4385782" y="986299"/>
                </a:lnTo>
                <a:cubicBezTo>
                  <a:pt x="4385782" y="986299"/>
                  <a:pt x="4385782" y="986299"/>
                  <a:pt x="4384667" y="986299"/>
                </a:cubicBezTo>
                <a:lnTo>
                  <a:pt x="4376865" y="986299"/>
                </a:lnTo>
                <a:cubicBezTo>
                  <a:pt x="4376865" y="986299"/>
                  <a:pt x="4376865" y="986299"/>
                  <a:pt x="4376865" y="985136"/>
                </a:cubicBezTo>
                <a:lnTo>
                  <a:pt x="4376865" y="977000"/>
                </a:lnTo>
                <a:cubicBezTo>
                  <a:pt x="4376865" y="977000"/>
                  <a:pt x="4376865" y="977000"/>
                  <a:pt x="4377980" y="977000"/>
                </a:cubicBezTo>
                <a:lnTo>
                  <a:pt x="4385782" y="977000"/>
                </a:lnTo>
                <a:cubicBezTo>
                  <a:pt x="4385782" y="977000"/>
                  <a:pt x="4385782" y="977000"/>
                  <a:pt x="4385782" y="975838"/>
                </a:cubicBezTo>
                <a:lnTo>
                  <a:pt x="4385782" y="967701"/>
                </a:lnTo>
                <a:cubicBezTo>
                  <a:pt x="4385782" y="967701"/>
                  <a:pt x="4385782" y="967701"/>
                  <a:pt x="4384667" y="967701"/>
                </a:cubicBezTo>
                <a:lnTo>
                  <a:pt x="4376865" y="967701"/>
                </a:lnTo>
                <a:cubicBezTo>
                  <a:pt x="4376865" y="967701"/>
                  <a:pt x="4376865" y="967701"/>
                  <a:pt x="4376865" y="966830"/>
                </a:cubicBezTo>
                <a:lnTo>
                  <a:pt x="4376865" y="960727"/>
                </a:lnTo>
                <a:cubicBezTo>
                  <a:pt x="4376865" y="960727"/>
                  <a:pt x="4376865" y="960727"/>
                  <a:pt x="4377980" y="960727"/>
                </a:cubicBezTo>
                <a:lnTo>
                  <a:pt x="4385782" y="960727"/>
                </a:lnTo>
                <a:cubicBezTo>
                  <a:pt x="4385782" y="960727"/>
                  <a:pt x="4385782" y="960727"/>
                  <a:pt x="4385782" y="959565"/>
                </a:cubicBezTo>
                <a:lnTo>
                  <a:pt x="4385782" y="951429"/>
                </a:lnTo>
                <a:cubicBezTo>
                  <a:pt x="4385782" y="951429"/>
                  <a:pt x="4385782" y="951429"/>
                  <a:pt x="4384667" y="951429"/>
                </a:cubicBezTo>
                <a:lnTo>
                  <a:pt x="4376865" y="951429"/>
                </a:lnTo>
                <a:cubicBezTo>
                  <a:pt x="4376865" y="951429"/>
                  <a:pt x="4376865" y="951429"/>
                  <a:pt x="4376865" y="950267"/>
                </a:cubicBezTo>
                <a:lnTo>
                  <a:pt x="4376865" y="942130"/>
                </a:lnTo>
                <a:cubicBezTo>
                  <a:pt x="4376865" y="942130"/>
                  <a:pt x="4376865" y="942130"/>
                  <a:pt x="4377980" y="942130"/>
                </a:cubicBezTo>
                <a:lnTo>
                  <a:pt x="4385782" y="942130"/>
                </a:lnTo>
                <a:cubicBezTo>
                  <a:pt x="4385782" y="942130"/>
                  <a:pt x="4385782" y="942130"/>
                  <a:pt x="4385782" y="940968"/>
                </a:cubicBezTo>
                <a:lnTo>
                  <a:pt x="4385782" y="932832"/>
                </a:lnTo>
                <a:cubicBezTo>
                  <a:pt x="4385782" y="932832"/>
                  <a:pt x="4385782" y="932832"/>
                  <a:pt x="4384667" y="932832"/>
                </a:cubicBezTo>
                <a:lnTo>
                  <a:pt x="4376865" y="932832"/>
                </a:lnTo>
                <a:cubicBezTo>
                  <a:pt x="4376865" y="932832"/>
                  <a:pt x="4376865" y="932832"/>
                  <a:pt x="4376865" y="931960"/>
                </a:cubicBezTo>
                <a:lnTo>
                  <a:pt x="4376865" y="925858"/>
                </a:lnTo>
                <a:cubicBezTo>
                  <a:pt x="4376865" y="925858"/>
                  <a:pt x="4376865" y="925858"/>
                  <a:pt x="4377980" y="925858"/>
                </a:cubicBezTo>
                <a:lnTo>
                  <a:pt x="4385782" y="925858"/>
                </a:lnTo>
                <a:cubicBezTo>
                  <a:pt x="4385782" y="925858"/>
                  <a:pt x="4385782" y="925858"/>
                  <a:pt x="4385782" y="924695"/>
                </a:cubicBezTo>
                <a:lnTo>
                  <a:pt x="4385782" y="916559"/>
                </a:lnTo>
                <a:cubicBezTo>
                  <a:pt x="4385782" y="916559"/>
                  <a:pt x="4385782" y="916559"/>
                  <a:pt x="4384667" y="916559"/>
                </a:cubicBezTo>
                <a:lnTo>
                  <a:pt x="4376865" y="916559"/>
                </a:lnTo>
                <a:cubicBezTo>
                  <a:pt x="4376865" y="916559"/>
                  <a:pt x="4376865" y="916559"/>
                  <a:pt x="4376865" y="915397"/>
                </a:cubicBezTo>
                <a:lnTo>
                  <a:pt x="4376865" y="907260"/>
                </a:lnTo>
                <a:cubicBezTo>
                  <a:pt x="4376865" y="907260"/>
                  <a:pt x="4376865" y="907260"/>
                  <a:pt x="4377980" y="907260"/>
                </a:cubicBezTo>
                <a:lnTo>
                  <a:pt x="4385782" y="907260"/>
                </a:lnTo>
                <a:cubicBezTo>
                  <a:pt x="4385782" y="907260"/>
                  <a:pt x="4385782" y="907260"/>
                  <a:pt x="4385782" y="906389"/>
                </a:cubicBezTo>
                <a:lnTo>
                  <a:pt x="4385782" y="900287"/>
                </a:lnTo>
                <a:cubicBezTo>
                  <a:pt x="4385782" y="900287"/>
                  <a:pt x="4385782" y="900287"/>
                  <a:pt x="4384667" y="900287"/>
                </a:cubicBezTo>
                <a:lnTo>
                  <a:pt x="4376865" y="900287"/>
                </a:lnTo>
                <a:cubicBezTo>
                  <a:pt x="4376865" y="900287"/>
                  <a:pt x="4376865" y="900287"/>
                  <a:pt x="4376865" y="899124"/>
                </a:cubicBezTo>
                <a:lnTo>
                  <a:pt x="4376865" y="890988"/>
                </a:lnTo>
                <a:cubicBezTo>
                  <a:pt x="4376865" y="890988"/>
                  <a:pt x="4376865" y="890988"/>
                  <a:pt x="4377980" y="890988"/>
                </a:cubicBezTo>
                <a:lnTo>
                  <a:pt x="4385782" y="890988"/>
                </a:lnTo>
                <a:cubicBezTo>
                  <a:pt x="4385782" y="890988"/>
                  <a:pt x="4385782" y="890988"/>
                  <a:pt x="4385782" y="889826"/>
                </a:cubicBezTo>
                <a:lnTo>
                  <a:pt x="4385782" y="881689"/>
                </a:lnTo>
                <a:cubicBezTo>
                  <a:pt x="4385782" y="881689"/>
                  <a:pt x="4385782" y="881689"/>
                  <a:pt x="4384667" y="881689"/>
                </a:cubicBezTo>
                <a:lnTo>
                  <a:pt x="4376865" y="881689"/>
                </a:lnTo>
                <a:cubicBezTo>
                  <a:pt x="4376865" y="881689"/>
                  <a:pt x="4376865" y="881689"/>
                  <a:pt x="4376865" y="880527"/>
                </a:cubicBezTo>
                <a:lnTo>
                  <a:pt x="4376865" y="872391"/>
                </a:lnTo>
                <a:cubicBezTo>
                  <a:pt x="4376865" y="872391"/>
                  <a:pt x="4376865" y="872391"/>
                  <a:pt x="4377980" y="872391"/>
                </a:cubicBezTo>
                <a:lnTo>
                  <a:pt x="4385782" y="872391"/>
                </a:lnTo>
                <a:cubicBezTo>
                  <a:pt x="4385782" y="872391"/>
                  <a:pt x="4385782" y="872391"/>
                  <a:pt x="4385782" y="871519"/>
                </a:cubicBezTo>
                <a:lnTo>
                  <a:pt x="4385782" y="865417"/>
                </a:lnTo>
                <a:cubicBezTo>
                  <a:pt x="4385782" y="865417"/>
                  <a:pt x="4385782" y="865417"/>
                  <a:pt x="4384667" y="865417"/>
                </a:cubicBezTo>
                <a:lnTo>
                  <a:pt x="4376865" y="865417"/>
                </a:lnTo>
                <a:cubicBezTo>
                  <a:pt x="4376865" y="865417"/>
                  <a:pt x="4376865" y="865417"/>
                  <a:pt x="4376865" y="864255"/>
                </a:cubicBezTo>
                <a:lnTo>
                  <a:pt x="4376865" y="856118"/>
                </a:lnTo>
                <a:cubicBezTo>
                  <a:pt x="4376865" y="856118"/>
                  <a:pt x="4376865" y="856118"/>
                  <a:pt x="4377980" y="856118"/>
                </a:cubicBezTo>
                <a:lnTo>
                  <a:pt x="4385782" y="856118"/>
                </a:lnTo>
                <a:cubicBezTo>
                  <a:pt x="4385782" y="856118"/>
                  <a:pt x="4385782" y="856118"/>
                  <a:pt x="4385782" y="854956"/>
                </a:cubicBezTo>
                <a:lnTo>
                  <a:pt x="4385782" y="846820"/>
                </a:lnTo>
                <a:cubicBezTo>
                  <a:pt x="4385782" y="846820"/>
                  <a:pt x="4385782" y="846820"/>
                  <a:pt x="4384667" y="846820"/>
                </a:cubicBezTo>
                <a:lnTo>
                  <a:pt x="4376865" y="846820"/>
                </a:lnTo>
                <a:cubicBezTo>
                  <a:pt x="4376865" y="846820"/>
                  <a:pt x="4376865" y="846820"/>
                  <a:pt x="4376865" y="845657"/>
                </a:cubicBezTo>
                <a:lnTo>
                  <a:pt x="4376865" y="837521"/>
                </a:lnTo>
                <a:cubicBezTo>
                  <a:pt x="4376865" y="837521"/>
                  <a:pt x="4376865" y="837521"/>
                  <a:pt x="4377980" y="837521"/>
                </a:cubicBezTo>
                <a:lnTo>
                  <a:pt x="4385782" y="837521"/>
                </a:lnTo>
                <a:cubicBezTo>
                  <a:pt x="4385782" y="837521"/>
                  <a:pt x="4385782" y="837521"/>
                  <a:pt x="4385782" y="836649"/>
                </a:cubicBezTo>
                <a:lnTo>
                  <a:pt x="4385782" y="830547"/>
                </a:lnTo>
                <a:cubicBezTo>
                  <a:pt x="4385782" y="830547"/>
                  <a:pt x="4385782" y="830547"/>
                  <a:pt x="4384667" y="830547"/>
                </a:cubicBezTo>
                <a:lnTo>
                  <a:pt x="4376865" y="830547"/>
                </a:lnTo>
                <a:cubicBezTo>
                  <a:pt x="4376865" y="830547"/>
                  <a:pt x="4376865" y="830547"/>
                  <a:pt x="4376865" y="829385"/>
                </a:cubicBezTo>
                <a:lnTo>
                  <a:pt x="4376865" y="821248"/>
                </a:lnTo>
                <a:cubicBezTo>
                  <a:pt x="4376865" y="821248"/>
                  <a:pt x="4376865" y="821248"/>
                  <a:pt x="4377980" y="821248"/>
                </a:cubicBezTo>
                <a:lnTo>
                  <a:pt x="4385782" y="821248"/>
                </a:lnTo>
                <a:cubicBezTo>
                  <a:pt x="4385782" y="821248"/>
                  <a:pt x="4385782" y="821248"/>
                  <a:pt x="4384667" y="819505"/>
                </a:cubicBezTo>
                <a:lnTo>
                  <a:pt x="4376865" y="807301"/>
                </a:lnTo>
                <a:cubicBezTo>
                  <a:pt x="4376865" y="807301"/>
                  <a:pt x="4376865" y="807301"/>
                  <a:pt x="4376865" y="770106"/>
                </a:cubicBezTo>
                <a:cubicBezTo>
                  <a:pt x="4376865" y="770106"/>
                  <a:pt x="4376865" y="770106"/>
                  <a:pt x="4526209" y="770106"/>
                </a:cubicBezTo>
                <a:cubicBezTo>
                  <a:pt x="4526209" y="770106"/>
                  <a:pt x="4526209" y="770106"/>
                  <a:pt x="4539583" y="791028"/>
                </a:cubicBezTo>
                <a:cubicBezTo>
                  <a:pt x="4539583" y="791028"/>
                  <a:pt x="4539583" y="791028"/>
                  <a:pt x="4539583" y="837521"/>
                </a:cubicBezTo>
                <a:cubicBezTo>
                  <a:pt x="4539583" y="837521"/>
                  <a:pt x="4539583" y="837521"/>
                  <a:pt x="4538469" y="837521"/>
                </a:cubicBezTo>
                <a:lnTo>
                  <a:pt x="4530667" y="837521"/>
                </a:lnTo>
                <a:cubicBezTo>
                  <a:pt x="4530667" y="837521"/>
                  <a:pt x="4530667" y="837521"/>
                  <a:pt x="4530667" y="838683"/>
                </a:cubicBezTo>
                <a:lnTo>
                  <a:pt x="4530667" y="846820"/>
                </a:lnTo>
                <a:cubicBezTo>
                  <a:pt x="4530667" y="846820"/>
                  <a:pt x="4530667" y="846820"/>
                  <a:pt x="4531782" y="846820"/>
                </a:cubicBezTo>
                <a:lnTo>
                  <a:pt x="4539583" y="846820"/>
                </a:lnTo>
                <a:cubicBezTo>
                  <a:pt x="4539583" y="846820"/>
                  <a:pt x="4539583" y="846820"/>
                  <a:pt x="4539583" y="847982"/>
                </a:cubicBezTo>
                <a:lnTo>
                  <a:pt x="4539583" y="856118"/>
                </a:lnTo>
                <a:cubicBezTo>
                  <a:pt x="4539583" y="856118"/>
                  <a:pt x="4539583" y="856118"/>
                  <a:pt x="4538469" y="856118"/>
                </a:cubicBezTo>
                <a:lnTo>
                  <a:pt x="4530667" y="856118"/>
                </a:lnTo>
                <a:cubicBezTo>
                  <a:pt x="4530667" y="856118"/>
                  <a:pt x="4530667" y="856118"/>
                  <a:pt x="4530667" y="857280"/>
                </a:cubicBezTo>
                <a:lnTo>
                  <a:pt x="4530667" y="865417"/>
                </a:lnTo>
                <a:cubicBezTo>
                  <a:pt x="4530667" y="865417"/>
                  <a:pt x="4530667" y="865417"/>
                  <a:pt x="4531782" y="865417"/>
                </a:cubicBezTo>
                <a:lnTo>
                  <a:pt x="4539583" y="865417"/>
                </a:lnTo>
                <a:cubicBezTo>
                  <a:pt x="4539583" y="865417"/>
                  <a:pt x="4539583" y="865417"/>
                  <a:pt x="4539583" y="866289"/>
                </a:cubicBezTo>
                <a:lnTo>
                  <a:pt x="4539583" y="872391"/>
                </a:lnTo>
                <a:cubicBezTo>
                  <a:pt x="4539583" y="872391"/>
                  <a:pt x="4539583" y="872391"/>
                  <a:pt x="4538469" y="872391"/>
                </a:cubicBezTo>
                <a:lnTo>
                  <a:pt x="4530667" y="872391"/>
                </a:lnTo>
                <a:cubicBezTo>
                  <a:pt x="4530667" y="872391"/>
                  <a:pt x="4530667" y="872391"/>
                  <a:pt x="4530667" y="873553"/>
                </a:cubicBezTo>
                <a:lnTo>
                  <a:pt x="4530667" y="881689"/>
                </a:lnTo>
                <a:cubicBezTo>
                  <a:pt x="4530667" y="881689"/>
                  <a:pt x="4530667" y="881689"/>
                  <a:pt x="4531782" y="881689"/>
                </a:cubicBezTo>
                <a:lnTo>
                  <a:pt x="4539583" y="881689"/>
                </a:lnTo>
                <a:cubicBezTo>
                  <a:pt x="4539583" y="881689"/>
                  <a:pt x="4539583" y="881689"/>
                  <a:pt x="4539583" y="882852"/>
                </a:cubicBezTo>
                <a:lnTo>
                  <a:pt x="4539583" y="890988"/>
                </a:lnTo>
                <a:cubicBezTo>
                  <a:pt x="4539583" y="890988"/>
                  <a:pt x="4539583" y="890988"/>
                  <a:pt x="4538469" y="890988"/>
                </a:cubicBezTo>
                <a:lnTo>
                  <a:pt x="4530667" y="890988"/>
                </a:lnTo>
                <a:cubicBezTo>
                  <a:pt x="4530667" y="890988"/>
                  <a:pt x="4530667" y="890988"/>
                  <a:pt x="4530667" y="892150"/>
                </a:cubicBezTo>
                <a:lnTo>
                  <a:pt x="4530667" y="900287"/>
                </a:lnTo>
                <a:cubicBezTo>
                  <a:pt x="4530667" y="900287"/>
                  <a:pt x="4530667" y="900287"/>
                  <a:pt x="4531782" y="900287"/>
                </a:cubicBezTo>
                <a:lnTo>
                  <a:pt x="4539583" y="900287"/>
                </a:lnTo>
                <a:cubicBezTo>
                  <a:pt x="4539583" y="900287"/>
                  <a:pt x="4539583" y="900287"/>
                  <a:pt x="4539583" y="901158"/>
                </a:cubicBezTo>
                <a:lnTo>
                  <a:pt x="4539583" y="907260"/>
                </a:lnTo>
                <a:cubicBezTo>
                  <a:pt x="4539583" y="907260"/>
                  <a:pt x="4539583" y="907260"/>
                  <a:pt x="4538469" y="907260"/>
                </a:cubicBezTo>
                <a:lnTo>
                  <a:pt x="4530667" y="907260"/>
                </a:lnTo>
                <a:cubicBezTo>
                  <a:pt x="4530667" y="907260"/>
                  <a:pt x="4530667" y="907260"/>
                  <a:pt x="4530667" y="908423"/>
                </a:cubicBezTo>
                <a:lnTo>
                  <a:pt x="4530667" y="916559"/>
                </a:lnTo>
                <a:cubicBezTo>
                  <a:pt x="4530667" y="916559"/>
                  <a:pt x="4530667" y="916559"/>
                  <a:pt x="4531782" y="916559"/>
                </a:cubicBezTo>
                <a:lnTo>
                  <a:pt x="4539583" y="916559"/>
                </a:lnTo>
                <a:cubicBezTo>
                  <a:pt x="4539583" y="916559"/>
                  <a:pt x="4539583" y="916559"/>
                  <a:pt x="4539583" y="917721"/>
                </a:cubicBezTo>
                <a:lnTo>
                  <a:pt x="4539583" y="925858"/>
                </a:lnTo>
                <a:cubicBezTo>
                  <a:pt x="4539583" y="925858"/>
                  <a:pt x="4539583" y="925858"/>
                  <a:pt x="4538469" y="925858"/>
                </a:cubicBezTo>
                <a:lnTo>
                  <a:pt x="4530667" y="925858"/>
                </a:lnTo>
                <a:cubicBezTo>
                  <a:pt x="4530667" y="925858"/>
                  <a:pt x="4530667" y="925858"/>
                  <a:pt x="4530667" y="926729"/>
                </a:cubicBezTo>
                <a:lnTo>
                  <a:pt x="4530667" y="932832"/>
                </a:lnTo>
                <a:cubicBezTo>
                  <a:pt x="4530667" y="932832"/>
                  <a:pt x="4530667" y="932832"/>
                  <a:pt x="4531782" y="932832"/>
                </a:cubicBezTo>
                <a:lnTo>
                  <a:pt x="4539583" y="932832"/>
                </a:lnTo>
                <a:cubicBezTo>
                  <a:pt x="4539583" y="932832"/>
                  <a:pt x="4539583" y="932832"/>
                  <a:pt x="4539583" y="933994"/>
                </a:cubicBezTo>
                <a:lnTo>
                  <a:pt x="4539583" y="942130"/>
                </a:lnTo>
                <a:cubicBezTo>
                  <a:pt x="4539583" y="942130"/>
                  <a:pt x="4539583" y="942130"/>
                  <a:pt x="4538469" y="942130"/>
                </a:cubicBezTo>
                <a:lnTo>
                  <a:pt x="4530667" y="942130"/>
                </a:lnTo>
                <a:cubicBezTo>
                  <a:pt x="4530667" y="942130"/>
                  <a:pt x="4530667" y="942130"/>
                  <a:pt x="4530667" y="943292"/>
                </a:cubicBezTo>
                <a:lnTo>
                  <a:pt x="4530667" y="951429"/>
                </a:lnTo>
                <a:cubicBezTo>
                  <a:pt x="4530667" y="951429"/>
                  <a:pt x="4530667" y="951429"/>
                  <a:pt x="4531782" y="951429"/>
                </a:cubicBezTo>
                <a:lnTo>
                  <a:pt x="4539583" y="951429"/>
                </a:lnTo>
                <a:cubicBezTo>
                  <a:pt x="4539583" y="951429"/>
                  <a:pt x="4539583" y="951429"/>
                  <a:pt x="4539583" y="952591"/>
                </a:cubicBezTo>
                <a:lnTo>
                  <a:pt x="4539583" y="960727"/>
                </a:lnTo>
                <a:cubicBezTo>
                  <a:pt x="4539583" y="960727"/>
                  <a:pt x="4539583" y="960727"/>
                  <a:pt x="4538469" y="960727"/>
                </a:cubicBezTo>
                <a:lnTo>
                  <a:pt x="4530667" y="960727"/>
                </a:lnTo>
                <a:cubicBezTo>
                  <a:pt x="4530667" y="960727"/>
                  <a:pt x="4530667" y="960727"/>
                  <a:pt x="4530667" y="961599"/>
                </a:cubicBezTo>
                <a:lnTo>
                  <a:pt x="4530667" y="967701"/>
                </a:lnTo>
                <a:cubicBezTo>
                  <a:pt x="4530667" y="967701"/>
                  <a:pt x="4530667" y="967701"/>
                  <a:pt x="4531782" y="967701"/>
                </a:cubicBezTo>
                <a:lnTo>
                  <a:pt x="4539583" y="967701"/>
                </a:lnTo>
                <a:cubicBezTo>
                  <a:pt x="4539583" y="967701"/>
                  <a:pt x="4539583" y="967701"/>
                  <a:pt x="4539583" y="968864"/>
                </a:cubicBezTo>
                <a:lnTo>
                  <a:pt x="4539583" y="977000"/>
                </a:lnTo>
                <a:cubicBezTo>
                  <a:pt x="4539583" y="977000"/>
                  <a:pt x="4539583" y="977000"/>
                  <a:pt x="4538469" y="977000"/>
                </a:cubicBezTo>
                <a:lnTo>
                  <a:pt x="4530667" y="977000"/>
                </a:lnTo>
                <a:cubicBezTo>
                  <a:pt x="4530667" y="977000"/>
                  <a:pt x="4530667" y="977000"/>
                  <a:pt x="4530667" y="978162"/>
                </a:cubicBezTo>
                <a:lnTo>
                  <a:pt x="4530667" y="986299"/>
                </a:lnTo>
                <a:cubicBezTo>
                  <a:pt x="4530667" y="986299"/>
                  <a:pt x="4530667" y="986299"/>
                  <a:pt x="4531782" y="986299"/>
                </a:cubicBezTo>
                <a:lnTo>
                  <a:pt x="4539583" y="986299"/>
                </a:lnTo>
                <a:cubicBezTo>
                  <a:pt x="4539583" y="986299"/>
                  <a:pt x="4539583" y="986299"/>
                  <a:pt x="4539583" y="987170"/>
                </a:cubicBezTo>
                <a:lnTo>
                  <a:pt x="4539583" y="993272"/>
                </a:lnTo>
                <a:cubicBezTo>
                  <a:pt x="4539583" y="993272"/>
                  <a:pt x="4539583" y="993272"/>
                  <a:pt x="4538469" y="993272"/>
                </a:cubicBezTo>
                <a:lnTo>
                  <a:pt x="4530667" y="993272"/>
                </a:lnTo>
                <a:cubicBezTo>
                  <a:pt x="4530667" y="993272"/>
                  <a:pt x="4530667" y="993272"/>
                  <a:pt x="4530667" y="994435"/>
                </a:cubicBezTo>
                <a:lnTo>
                  <a:pt x="4530667" y="1002571"/>
                </a:lnTo>
                <a:cubicBezTo>
                  <a:pt x="4530667" y="1002571"/>
                  <a:pt x="4530667" y="1002571"/>
                  <a:pt x="4531782" y="1002571"/>
                </a:cubicBezTo>
                <a:lnTo>
                  <a:pt x="4539583" y="1002571"/>
                </a:lnTo>
                <a:cubicBezTo>
                  <a:pt x="4539583" y="1002571"/>
                  <a:pt x="4539583" y="1002571"/>
                  <a:pt x="4539583" y="1003733"/>
                </a:cubicBezTo>
                <a:lnTo>
                  <a:pt x="4539583" y="1011870"/>
                </a:lnTo>
                <a:cubicBezTo>
                  <a:pt x="4539583" y="1011870"/>
                  <a:pt x="4539583" y="1011870"/>
                  <a:pt x="4538469" y="1011870"/>
                </a:cubicBezTo>
                <a:lnTo>
                  <a:pt x="4530667" y="1011870"/>
                </a:lnTo>
                <a:cubicBezTo>
                  <a:pt x="4530667" y="1011870"/>
                  <a:pt x="4530667" y="1011870"/>
                  <a:pt x="4530667" y="1013032"/>
                </a:cubicBezTo>
                <a:lnTo>
                  <a:pt x="4530667" y="1021168"/>
                </a:lnTo>
                <a:cubicBezTo>
                  <a:pt x="4530667" y="1021168"/>
                  <a:pt x="4530667" y="1021168"/>
                  <a:pt x="4531782" y="1021168"/>
                </a:cubicBezTo>
                <a:lnTo>
                  <a:pt x="4539583" y="1021168"/>
                </a:lnTo>
                <a:cubicBezTo>
                  <a:pt x="4539583" y="1021168"/>
                  <a:pt x="4539583" y="1021168"/>
                  <a:pt x="4539583" y="1022040"/>
                </a:cubicBezTo>
                <a:lnTo>
                  <a:pt x="4539583" y="1028142"/>
                </a:lnTo>
                <a:cubicBezTo>
                  <a:pt x="4539583" y="1028142"/>
                  <a:pt x="4539583" y="1028142"/>
                  <a:pt x="4538469" y="1028142"/>
                </a:cubicBezTo>
                <a:lnTo>
                  <a:pt x="4530667" y="1028142"/>
                </a:lnTo>
                <a:cubicBezTo>
                  <a:pt x="4530667" y="1028142"/>
                  <a:pt x="4530667" y="1028142"/>
                  <a:pt x="4530667" y="1029304"/>
                </a:cubicBezTo>
                <a:lnTo>
                  <a:pt x="4530667" y="1037441"/>
                </a:lnTo>
                <a:cubicBezTo>
                  <a:pt x="4530667" y="1037441"/>
                  <a:pt x="4530667" y="1037441"/>
                  <a:pt x="4555186" y="1058363"/>
                </a:cubicBezTo>
                <a:cubicBezTo>
                  <a:pt x="4555186" y="1063012"/>
                  <a:pt x="4555186" y="1063012"/>
                  <a:pt x="4554072" y="1063012"/>
                </a:cubicBezTo>
                <a:lnTo>
                  <a:pt x="4546270" y="1063012"/>
                </a:lnTo>
                <a:cubicBezTo>
                  <a:pt x="4546270" y="1063012"/>
                  <a:pt x="4546270" y="1063012"/>
                  <a:pt x="4546270" y="1088583"/>
                </a:cubicBezTo>
                <a:cubicBezTo>
                  <a:pt x="4546270" y="1088583"/>
                  <a:pt x="4546270" y="1088583"/>
                  <a:pt x="4547385" y="1088583"/>
                </a:cubicBezTo>
                <a:lnTo>
                  <a:pt x="4555186" y="1088583"/>
                </a:lnTo>
                <a:cubicBezTo>
                  <a:pt x="4555186" y="1088583"/>
                  <a:pt x="4555186" y="1088583"/>
                  <a:pt x="4555186" y="1087130"/>
                </a:cubicBezTo>
                <a:lnTo>
                  <a:pt x="4555186" y="1076960"/>
                </a:lnTo>
                <a:cubicBezTo>
                  <a:pt x="4555186" y="1076960"/>
                  <a:pt x="4555186" y="1076960"/>
                  <a:pt x="4556301" y="1076379"/>
                </a:cubicBezTo>
                <a:lnTo>
                  <a:pt x="4564102" y="1072311"/>
                </a:lnTo>
                <a:cubicBezTo>
                  <a:pt x="4564102" y="1072311"/>
                  <a:pt x="4564102" y="1072311"/>
                  <a:pt x="4566053" y="1072311"/>
                </a:cubicBezTo>
                <a:lnTo>
                  <a:pt x="4579706" y="1072311"/>
                </a:lnTo>
                <a:cubicBezTo>
                  <a:pt x="4579706" y="1072311"/>
                  <a:pt x="4579706" y="1072311"/>
                  <a:pt x="4579706" y="1073473"/>
                </a:cubicBezTo>
                <a:lnTo>
                  <a:pt x="4579706" y="1081609"/>
                </a:lnTo>
                <a:cubicBezTo>
                  <a:pt x="4579706" y="1081609"/>
                  <a:pt x="4579706" y="1081609"/>
                  <a:pt x="4581377" y="1081609"/>
                </a:cubicBezTo>
                <a:lnTo>
                  <a:pt x="4593080" y="1081609"/>
                </a:lnTo>
                <a:cubicBezTo>
                  <a:pt x="4593080" y="1086258"/>
                  <a:pt x="4593080" y="1086258"/>
                  <a:pt x="4594194" y="1086258"/>
                </a:cubicBezTo>
                <a:lnTo>
                  <a:pt x="4601996" y="1086258"/>
                </a:lnTo>
                <a:cubicBezTo>
                  <a:pt x="4601996" y="1086258"/>
                  <a:pt x="4601996" y="1086258"/>
                  <a:pt x="4626515" y="1118803"/>
                </a:cubicBezTo>
                <a:cubicBezTo>
                  <a:pt x="4626515" y="1118803"/>
                  <a:pt x="4626515" y="1118803"/>
                  <a:pt x="4626515" y="1153673"/>
                </a:cubicBezTo>
                <a:cubicBezTo>
                  <a:pt x="4626515" y="1153673"/>
                  <a:pt x="4626515" y="1153673"/>
                  <a:pt x="4627629" y="1153673"/>
                </a:cubicBezTo>
                <a:lnTo>
                  <a:pt x="4635431" y="1153673"/>
                </a:lnTo>
                <a:cubicBezTo>
                  <a:pt x="4635431" y="1153673"/>
                  <a:pt x="4635431" y="1153673"/>
                  <a:pt x="4635431" y="1151639"/>
                </a:cubicBezTo>
                <a:lnTo>
                  <a:pt x="4635431" y="1137401"/>
                </a:lnTo>
                <a:cubicBezTo>
                  <a:pt x="4635431" y="1137401"/>
                  <a:pt x="4635431" y="1137401"/>
                  <a:pt x="4636267" y="1137401"/>
                </a:cubicBezTo>
                <a:lnTo>
                  <a:pt x="4642118" y="1137401"/>
                </a:lnTo>
                <a:cubicBezTo>
                  <a:pt x="4642118" y="1137401"/>
                  <a:pt x="4642118" y="1137401"/>
                  <a:pt x="4642118" y="1138563"/>
                </a:cubicBezTo>
                <a:lnTo>
                  <a:pt x="4642118" y="1146699"/>
                </a:lnTo>
                <a:cubicBezTo>
                  <a:pt x="4651034" y="1149024"/>
                  <a:pt x="4651034" y="1149024"/>
                  <a:pt x="4651034" y="1097882"/>
                </a:cubicBezTo>
                <a:cubicBezTo>
                  <a:pt x="4651034" y="1097882"/>
                  <a:pt x="4651034" y="1097882"/>
                  <a:pt x="4688927" y="1097882"/>
                </a:cubicBezTo>
                <a:cubicBezTo>
                  <a:pt x="4688927" y="1097882"/>
                  <a:pt x="4688927" y="1097882"/>
                  <a:pt x="4688927" y="1023493"/>
                </a:cubicBezTo>
                <a:cubicBezTo>
                  <a:pt x="4688927" y="1023493"/>
                  <a:pt x="4688927" y="1023493"/>
                  <a:pt x="4724591" y="1023493"/>
                </a:cubicBezTo>
                <a:cubicBezTo>
                  <a:pt x="4724591" y="1023493"/>
                  <a:pt x="4724591" y="1023493"/>
                  <a:pt x="4724591" y="1022621"/>
                </a:cubicBezTo>
                <a:lnTo>
                  <a:pt x="4724591" y="1016519"/>
                </a:lnTo>
                <a:cubicBezTo>
                  <a:pt x="4724591" y="1016519"/>
                  <a:pt x="4724591" y="1016519"/>
                  <a:pt x="4746882" y="1016519"/>
                </a:cubicBezTo>
                <a:cubicBezTo>
                  <a:pt x="4746882" y="1016519"/>
                  <a:pt x="4746882" y="1016519"/>
                  <a:pt x="4746882" y="977000"/>
                </a:cubicBezTo>
                <a:cubicBezTo>
                  <a:pt x="4742423" y="977000"/>
                  <a:pt x="4742423" y="977000"/>
                  <a:pt x="4742423" y="975256"/>
                </a:cubicBezTo>
                <a:lnTo>
                  <a:pt x="4742423" y="963052"/>
                </a:lnTo>
                <a:lnTo>
                  <a:pt x="4746882" y="965377"/>
                </a:lnTo>
                <a:cubicBezTo>
                  <a:pt x="4746882" y="965377"/>
                  <a:pt x="4746882" y="965377"/>
                  <a:pt x="4751340" y="942130"/>
                </a:cubicBezTo>
                <a:cubicBezTo>
                  <a:pt x="4751340" y="942130"/>
                  <a:pt x="4751340" y="942130"/>
                  <a:pt x="4755798" y="965377"/>
                </a:cubicBezTo>
                <a:cubicBezTo>
                  <a:pt x="4758027" y="963052"/>
                  <a:pt x="4758027" y="963052"/>
                  <a:pt x="4758305" y="962180"/>
                </a:cubicBezTo>
                <a:lnTo>
                  <a:pt x="4760256" y="956078"/>
                </a:lnTo>
                <a:cubicBezTo>
                  <a:pt x="4760256" y="956078"/>
                  <a:pt x="4760256" y="956078"/>
                  <a:pt x="4760813" y="954916"/>
                </a:cubicBezTo>
                <a:lnTo>
                  <a:pt x="4764714" y="946779"/>
                </a:lnTo>
                <a:cubicBezTo>
                  <a:pt x="4764714" y="946779"/>
                  <a:pt x="4764714" y="946779"/>
                  <a:pt x="4765271" y="945617"/>
                </a:cubicBezTo>
                <a:lnTo>
                  <a:pt x="4769172" y="937481"/>
                </a:lnTo>
                <a:cubicBezTo>
                  <a:pt x="4769172" y="937481"/>
                  <a:pt x="4769172" y="937481"/>
                  <a:pt x="4770565" y="936609"/>
                </a:cubicBezTo>
                <a:lnTo>
                  <a:pt x="4780317" y="930507"/>
                </a:lnTo>
                <a:cubicBezTo>
                  <a:pt x="4780317" y="930507"/>
                  <a:pt x="4780317" y="930507"/>
                  <a:pt x="4781989" y="929345"/>
                </a:cubicBezTo>
                <a:lnTo>
                  <a:pt x="4793691" y="921208"/>
                </a:lnTo>
                <a:cubicBezTo>
                  <a:pt x="4793691" y="921208"/>
                  <a:pt x="4793691" y="921208"/>
                  <a:pt x="4794527" y="920046"/>
                </a:cubicBezTo>
                <a:lnTo>
                  <a:pt x="4800378" y="911910"/>
                </a:lnTo>
                <a:cubicBezTo>
                  <a:pt x="4800378" y="911910"/>
                  <a:pt x="4800378" y="911910"/>
                  <a:pt x="4800935" y="909876"/>
                </a:cubicBezTo>
                <a:lnTo>
                  <a:pt x="4804836" y="895637"/>
                </a:lnTo>
                <a:cubicBezTo>
                  <a:pt x="4804836" y="895637"/>
                  <a:pt x="4804836" y="895637"/>
                  <a:pt x="4805393" y="897671"/>
                </a:cubicBezTo>
                <a:lnTo>
                  <a:pt x="4809294" y="911910"/>
                </a:lnTo>
                <a:cubicBezTo>
                  <a:pt x="4809294" y="911910"/>
                  <a:pt x="4809294" y="911910"/>
                  <a:pt x="4809851" y="912781"/>
                </a:cubicBezTo>
                <a:lnTo>
                  <a:pt x="4813752" y="918884"/>
                </a:lnTo>
                <a:cubicBezTo>
                  <a:pt x="4813752" y="918884"/>
                  <a:pt x="4813752" y="918884"/>
                  <a:pt x="4815145" y="920046"/>
                </a:cubicBezTo>
                <a:lnTo>
                  <a:pt x="4824897" y="928182"/>
                </a:lnTo>
                <a:cubicBezTo>
                  <a:pt x="4824897" y="928182"/>
                  <a:pt x="4824897" y="928182"/>
                  <a:pt x="4826012" y="929345"/>
                </a:cubicBezTo>
                <a:lnTo>
                  <a:pt x="4833813" y="937481"/>
                </a:lnTo>
                <a:cubicBezTo>
                  <a:pt x="4833813" y="937481"/>
                  <a:pt x="4833813" y="937481"/>
                  <a:pt x="4834928" y="938643"/>
                </a:cubicBezTo>
                <a:lnTo>
                  <a:pt x="4842729" y="946779"/>
                </a:lnTo>
                <a:cubicBezTo>
                  <a:pt x="4842729" y="946779"/>
                  <a:pt x="4842729" y="946779"/>
                  <a:pt x="4843008" y="947942"/>
                </a:cubicBezTo>
                <a:lnTo>
                  <a:pt x="4844958" y="956078"/>
                </a:lnTo>
                <a:cubicBezTo>
                  <a:pt x="4844958" y="956078"/>
                  <a:pt x="4844958" y="956078"/>
                  <a:pt x="4845237" y="957240"/>
                </a:cubicBezTo>
                <a:lnTo>
                  <a:pt x="4847187" y="965377"/>
                </a:lnTo>
                <a:cubicBezTo>
                  <a:pt x="4851645" y="965377"/>
                  <a:pt x="4851645" y="965377"/>
                  <a:pt x="4853874" y="942130"/>
                </a:cubicBezTo>
                <a:cubicBezTo>
                  <a:pt x="4853874" y="942130"/>
                  <a:pt x="4853874" y="942130"/>
                  <a:pt x="4858332" y="965377"/>
                </a:cubicBezTo>
                <a:cubicBezTo>
                  <a:pt x="4862790" y="965377"/>
                  <a:pt x="4862790" y="965377"/>
                  <a:pt x="4862790" y="967120"/>
                </a:cubicBezTo>
                <a:lnTo>
                  <a:pt x="4862790" y="979325"/>
                </a:lnTo>
                <a:cubicBezTo>
                  <a:pt x="4858332" y="979325"/>
                  <a:pt x="4858332" y="979325"/>
                  <a:pt x="4858332" y="1011870"/>
                </a:cubicBezTo>
                <a:cubicBezTo>
                  <a:pt x="4858332" y="1011870"/>
                  <a:pt x="4858332" y="1011870"/>
                  <a:pt x="4859447" y="1011870"/>
                </a:cubicBezTo>
                <a:lnTo>
                  <a:pt x="4867248" y="1011870"/>
                </a:lnTo>
                <a:cubicBezTo>
                  <a:pt x="4867248" y="1016519"/>
                  <a:pt x="4867248" y="1016519"/>
                  <a:pt x="4868084" y="1016519"/>
                </a:cubicBezTo>
                <a:lnTo>
                  <a:pt x="4873935" y="1016519"/>
                </a:lnTo>
                <a:cubicBezTo>
                  <a:pt x="4873935" y="1016519"/>
                  <a:pt x="4873935" y="1016519"/>
                  <a:pt x="4873935" y="1015357"/>
                </a:cubicBezTo>
                <a:lnTo>
                  <a:pt x="4873935" y="1007220"/>
                </a:lnTo>
                <a:cubicBezTo>
                  <a:pt x="4873935" y="1007220"/>
                  <a:pt x="4873935" y="1007220"/>
                  <a:pt x="4876164" y="1007220"/>
                </a:cubicBezTo>
                <a:lnTo>
                  <a:pt x="4891767" y="1007220"/>
                </a:lnTo>
                <a:cubicBezTo>
                  <a:pt x="4891767" y="1007220"/>
                  <a:pt x="4891767" y="1007220"/>
                  <a:pt x="4891767" y="1005186"/>
                </a:cubicBezTo>
                <a:lnTo>
                  <a:pt x="4891767" y="990948"/>
                </a:lnTo>
                <a:cubicBezTo>
                  <a:pt x="4891767" y="990948"/>
                  <a:pt x="4891767" y="990948"/>
                  <a:pt x="4929661" y="990948"/>
                </a:cubicBezTo>
                <a:cubicBezTo>
                  <a:pt x="4929661" y="990948"/>
                  <a:pt x="4929661" y="990948"/>
                  <a:pt x="4929661" y="992401"/>
                </a:cubicBezTo>
                <a:lnTo>
                  <a:pt x="4929661" y="1002571"/>
                </a:lnTo>
                <a:cubicBezTo>
                  <a:pt x="4929661" y="1002571"/>
                  <a:pt x="4929661" y="1002571"/>
                  <a:pt x="4949722" y="1002571"/>
                </a:cubicBezTo>
                <a:cubicBezTo>
                  <a:pt x="4949722" y="1002571"/>
                  <a:pt x="4949722" y="1002571"/>
                  <a:pt x="4949722" y="1004896"/>
                </a:cubicBezTo>
                <a:lnTo>
                  <a:pt x="4949722" y="1021168"/>
                </a:lnTo>
                <a:cubicBezTo>
                  <a:pt x="4945264" y="1021168"/>
                  <a:pt x="4945264" y="1021168"/>
                  <a:pt x="4945264" y="1022040"/>
                </a:cubicBezTo>
                <a:lnTo>
                  <a:pt x="4945264" y="1028142"/>
                </a:lnTo>
                <a:cubicBezTo>
                  <a:pt x="4949722" y="1028142"/>
                  <a:pt x="4949722" y="1028142"/>
                  <a:pt x="4949722" y="1029886"/>
                </a:cubicBezTo>
                <a:lnTo>
                  <a:pt x="4949722" y="1042090"/>
                </a:lnTo>
                <a:lnTo>
                  <a:pt x="4945264" y="1046739"/>
                </a:lnTo>
                <a:cubicBezTo>
                  <a:pt x="4945264" y="1046739"/>
                  <a:pt x="4945264" y="1046739"/>
                  <a:pt x="4945264" y="1102531"/>
                </a:cubicBezTo>
                <a:cubicBezTo>
                  <a:pt x="4945264" y="1102531"/>
                  <a:pt x="4945264" y="1102531"/>
                  <a:pt x="4947214" y="1102531"/>
                </a:cubicBezTo>
                <a:lnTo>
                  <a:pt x="4960867" y="1102531"/>
                </a:lnTo>
                <a:cubicBezTo>
                  <a:pt x="4960867" y="1107180"/>
                  <a:pt x="4960867" y="1107180"/>
                  <a:pt x="4962538" y="1107180"/>
                </a:cubicBezTo>
                <a:lnTo>
                  <a:pt x="4974241" y="1107180"/>
                </a:lnTo>
                <a:cubicBezTo>
                  <a:pt x="4974241" y="1107180"/>
                  <a:pt x="4974241" y="1107180"/>
                  <a:pt x="4974241" y="1109214"/>
                </a:cubicBezTo>
                <a:lnTo>
                  <a:pt x="4974241" y="1123453"/>
                </a:lnTo>
                <a:cubicBezTo>
                  <a:pt x="4974241" y="1123453"/>
                  <a:pt x="4974241" y="1123453"/>
                  <a:pt x="4975913" y="1123453"/>
                </a:cubicBezTo>
                <a:lnTo>
                  <a:pt x="4987615" y="1123453"/>
                </a:lnTo>
                <a:cubicBezTo>
                  <a:pt x="4987615" y="1123453"/>
                  <a:pt x="4987615" y="1123453"/>
                  <a:pt x="4987615" y="1121419"/>
                </a:cubicBezTo>
                <a:lnTo>
                  <a:pt x="4987615" y="1107180"/>
                </a:lnTo>
                <a:cubicBezTo>
                  <a:pt x="4987615" y="1107180"/>
                  <a:pt x="4987615" y="1107180"/>
                  <a:pt x="4989565" y="1106018"/>
                </a:cubicBezTo>
                <a:lnTo>
                  <a:pt x="5003218" y="1097882"/>
                </a:lnTo>
                <a:cubicBezTo>
                  <a:pt x="5003218" y="1097882"/>
                  <a:pt x="5003218" y="1097882"/>
                  <a:pt x="5003218" y="1076960"/>
                </a:cubicBezTo>
                <a:cubicBezTo>
                  <a:pt x="4998760" y="1076960"/>
                  <a:pt x="4998760" y="1076960"/>
                  <a:pt x="4998760" y="1053713"/>
                </a:cubicBezTo>
                <a:cubicBezTo>
                  <a:pt x="4998760" y="1053713"/>
                  <a:pt x="4998760" y="1053713"/>
                  <a:pt x="4999874" y="1053713"/>
                </a:cubicBezTo>
                <a:lnTo>
                  <a:pt x="5007676" y="1053713"/>
                </a:lnTo>
                <a:cubicBezTo>
                  <a:pt x="5007676" y="1051389"/>
                  <a:pt x="5007676" y="1051389"/>
                  <a:pt x="5027737" y="1051389"/>
                </a:cubicBezTo>
                <a:cubicBezTo>
                  <a:pt x="5027737" y="1051389"/>
                  <a:pt x="5027737" y="1051389"/>
                  <a:pt x="5027737" y="1050226"/>
                </a:cubicBezTo>
                <a:lnTo>
                  <a:pt x="5027737" y="1042090"/>
                </a:lnTo>
                <a:cubicBezTo>
                  <a:pt x="5027737" y="1042090"/>
                  <a:pt x="5027737" y="1042090"/>
                  <a:pt x="5029409" y="1042090"/>
                </a:cubicBezTo>
                <a:lnTo>
                  <a:pt x="5041111" y="1042090"/>
                </a:lnTo>
                <a:cubicBezTo>
                  <a:pt x="5041111" y="1042090"/>
                  <a:pt x="5041111" y="1042090"/>
                  <a:pt x="5041111" y="925858"/>
                </a:cubicBezTo>
                <a:cubicBezTo>
                  <a:pt x="5041111" y="925858"/>
                  <a:pt x="5041111" y="925858"/>
                  <a:pt x="5042226" y="925858"/>
                </a:cubicBezTo>
                <a:lnTo>
                  <a:pt x="5050027" y="925858"/>
                </a:lnTo>
                <a:cubicBezTo>
                  <a:pt x="5050027" y="925858"/>
                  <a:pt x="5050027" y="925858"/>
                  <a:pt x="5050027" y="923533"/>
                </a:cubicBezTo>
                <a:lnTo>
                  <a:pt x="5050027" y="907260"/>
                </a:lnTo>
                <a:cubicBezTo>
                  <a:pt x="5052256" y="907260"/>
                  <a:pt x="5052256" y="907260"/>
                  <a:pt x="5052256" y="860767"/>
                </a:cubicBezTo>
                <a:cubicBezTo>
                  <a:pt x="5052256" y="860767"/>
                  <a:pt x="5052256" y="860767"/>
                  <a:pt x="5053371" y="860767"/>
                </a:cubicBezTo>
                <a:lnTo>
                  <a:pt x="5061172" y="860767"/>
                </a:lnTo>
                <a:cubicBezTo>
                  <a:pt x="5061172" y="860767"/>
                  <a:pt x="5061172" y="860767"/>
                  <a:pt x="5061172" y="861930"/>
                </a:cubicBezTo>
                <a:lnTo>
                  <a:pt x="5061172" y="870066"/>
                </a:lnTo>
                <a:cubicBezTo>
                  <a:pt x="5065630" y="870066"/>
                  <a:pt x="5065630" y="870066"/>
                  <a:pt x="5065630" y="867741"/>
                </a:cubicBezTo>
                <a:lnTo>
                  <a:pt x="5065630" y="851469"/>
                </a:lnTo>
                <a:cubicBezTo>
                  <a:pt x="5065630" y="851469"/>
                  <a:pt x="5065630" y="851469"/>
                  <a:pt x="5067023" y="850888"/>
                </a:cubicBezTo>
                <a:lnTo>
                  <a:pt x="5076775" y="846820"/>
                </a:lnTo>
                <a:cubicBezTo>
                  <a:pt x="5076775" y="846820"/>
                  <a:pt x="5076775" y="846820"/>
                  <a:pt x="5077890" y="847401"/>
                </a:cubicBezTo>
                <a:lnTo>
                  <a:pt x="5085691" y="851469"/>
                </a:lnTo>
                <a:cubicBezTo>
                  <a:pt x="5085691" y="851469"/>
                  <a:pt x="5085691" y="851469"/>
                  <a:pt x="5087363" y="851469"/>
                </a:cubicBezTo>
                <a:lnTo>
                  <a:pt x="5099065" y="851469"/>
                </a:lnTo>
                <a:cubicBezTo>
                  <a:pt x="5099065" y="851469"/>
                  <a:pt x="5099065" y="851469"/>
                  <a:pt x="5099065" y="821248"/>
                </a:cubicBezTo>
                <a:cubicBezTo>
                  <a:pt x="5099065" y="821248"/>
                  <a:pt x="5099065" y="821248"/>
                  <a:pt x="5100180" y="821248"/>
                </a:cubicBezTo>
                <a:lnTo>
                  <a:pt x="5107981" y="821248"/>
                </a:lnTo>
                <a:cubicBezTo>
                  <a:pt x="5107981" y="825898"/>
                  <a:pt x="5107981" y="825898"/>
                  <a:pt x="5109374" y="825898"/>
                </a:cubicBezTo>
                <a:lnTo>
                  <a:pt x="5119127" y="825898"/>
                </a:lnTo>
                <a:cubicBezTo>
                  <a:pt x="5119127" y="821248"/>
                  <a:pt x="5119127" y="821248"/>
                  <a:pt x="5120241" y="821248"/>
                </a:cubicBezTo>
                <a:lnTo>
                  <a:pt x="5128043" y="821248"/>
                </a:lnTo>
                <a:cubicBezTo>
                  <a:pt x="5128043" y="821248"/>
                  <a:pt x="5128043" y="821248"/>
                  <a:pt x="5128043" y="856118"/>
                </a:cubicBezTo>
                <a:cubicBezTo>
                  <a:pt x="5128043" y="856118"/>
                  <a:pt x="5128043" y="856118"/>
                  <a:pt x="5129436" y="857280"/>
                </a:cubicBezTo>
                <a:lnTo>
                  <a:pt x="5139188" y="865417"/>
                </a:lnTo>
                <a:cubicBezTo>
                  <a:pt x="5136959" y="872391"/>
                  <a:pt x="5136959" y="872391"/>
                  <a:pt x="5161478" y="872391"/>
                </a:cubicBezTo>
                <a:cubicBezTo>
                  <a:pt x="5161478" y="872391"/>
                  <a:pt x="5161478" y="872391"/>
                  <a:pt x="5161478" y="870938"/>
                </a:cubicBezTo>
                <a:lnTo>
                  <a:pt x="5161478" y="860767"/>
                </a:lnTo>
                <a:cubicBezTo>
                  <a:pt x="5161478" y="860767"/>
                  <a:pt x="5161478" y="860767"/>
                  <a:pt x="5190455" y="851469"/>
                </a:cubicBezTo>
                <a:cubicBezTo>
                  <a:pt x="5190455" y="851469"/>
                  <a:pt x="5190455" y="851469"/>
                  <a:pt x="5190455" y="850307"/>
                </a:cubicBezTo>
                <a:lnTo>
                  <a:pt x="5190455" y="842170"/>
                </a:lnTo>
                <a:cubicBezTo>
                  <a:pt x="5190455" y="842170"/>
                  <a:pt x="5190455" y="842170"/>
                  <a:pt x="5191291" y="842170"/>
                </a:cubicBezTo>
                <a:lnTo>
                  <a:pt x="5197142" y="842170"/>
                </a:lnTo>
                <a:cubicBezTo>
                  <a:pt x="5197142" y="842170"/>
                  <a:pt x="5197142" y="842170"/>
                  <a:pt x="5197142" y="841299"/>
                </a:cubicBezTo>
                <a:lnTo>
                  <a:pt x="5197142" y="835196"/>
                </a:lnTo>
                <a:cubicBezTo>
                  <a:pt x="5197142" y="835196"/>
                  <a:pt x="5197142" y="835196"/>
                  <a:pt x="5199371" y="835196"/>
                </a:cubicBezTo>
                <a:lnTo>
                  <a:pt x="5214974" y="835196"/>
                </a:lnTo>
                <a:cubicBezTo>
                  <a:pt x="5214974" y="835196"/>
                  <a:pt x="5214974" y="835196"/>
                  <a:pt x="5214974" y="836068"/>
                </a:cubicBezTo>
                <a:lnTo>
                  <a:pt x="5214974" y="842170"/>
                </a:lnTo>
                <a:cubicBezTo>
                  <a:pt x="5214974" y="842170"/>
                  <a:pt x="5214974" y="842170"/>
                  <a:pt x="5216646" y="842170"/>
                </a:cubicBezTo>
                <a:lnTo>
                  <a:pt x="5228348" y="842170"/>
                </a:lnTo>
                <a:cubicBezTo>
                  <a:pt x="5228348" y="842170"/>
                  <a:pt x="5228348" y="842170"/>
                  <a:pt x="5228348" y="843914"/>
                </a:cubicBezTo>
                <a:lnTo>
                  <a:pt x="5228348" y="856118"/>
                </a:lnTo>
                <a:cubicBezTo>
                  <a:pt x="5228348" y="856118"/>
                  <a:pt x="5228348" y="856118"/>
                  <a:pt x="5252867" y="856118"/>
                </a:cubicBezTo>
                <a:cubicBezTo>
                  <a:pt x="5252867" y="856118"/>
                  <a:pt x="5252867" y="856118"/>
                  <a:pt x="5252867" y="854956"/>
                </a:cubicBezTo>
                <a:lnTo>
                  <a:pt x="5252867" y="846820"/>
                </a:lnTo>
                <a:cubicBezTo>
                  <a:pt x="5252867" y="846820"/>
                  <a:pt x="5252867" y="846820"/>
                  <a:pt x="5254260" y="846820"/>
                </a:cubicBezTo>
                <a:lnTo>
                  <a:pt x="5264012" y="846820"/>
                </a:lnTo>
                <a:cubicBezTo>
                  <a:pt x="5264012" y="846820"/>
                  <a:pt x="5264012" y="846820"/>
                  <a:pt x="5264012" y="845657"/>
                </a:cubicBezTo>
                <a:lnTo>
                  <a:pt x="5264012" y="837521"/>
                </a:lnTo>
                <a:cubicBezTo>
                  <a:pt x="5264012" y="837521"/>
                  <a:pt x="5264012" y="837521"/>
                  <a:pt x="5265684" y="837521"/>
                </a:cubicBezTo>
                <a:lnTo>
                  <a:pt x="5277386" y="837521"/>
                </a:lnTo>
                <a:cubicBezTo>
                  <a:pt x="5277386" y="837521"/>
                  <a:pt x="5277386" y="837521"/>
                  <a:pt x="5277386" y="838683"/>
                </a:cubicBezTo>
                <a:lnTo>
                  <a:pt x="5277386" y="846820"/>
                </a:lnTo>
                <a:cubicBezTo>
                  <a:pt x="5281844" y="846820"/>
                  <a:pt x="5281844" y="846820"/>
                  <a:pt x="5281844" y="791028"/>
                </a:cubicBezTo>
                <a:cubicBezTo>
                  <a:pt x="5281844" y="791028"/>
                  <a:pt x="5281844" y="791028"/>
                  <a:pt x="5382150" y="791028"/>
                </a:cubicBezTo>
                <a:cubicBezTo>
                  <a:pt x="5382150" y="791028"/>
                  <a:pt x="5382150" y="791028"/>
                  <a:pt x="5382150" y="865417"/>
                </a:cubicBezTo>
                <a:cubicBezTo>
                  <a:pt x="5382150" y="865417"/>
                  <a:pt x="5382150" y="865417"/>
                  <a:pt x="5384379" y="865417"/>
                </a:cubicBezTo>
                <a:lnTo>
                  <a:pt x="5399982" y="865417"/>
                </a:lnTo>
                <a:cubicBezTo>
                  <a:pt x="5399982" y="865417"/>
                  <a:pt x="5399982" y="865417"/>
                  <a:pt x="5399982" y="781729"/>
                </a:cubicBezTo>
                <a:cubicBezTo>
                  <a:pt x="5399982" y="781729"/>
                  <a:pt x="5399982" y="781729"/>
                  <a:pt x="5422272" y="770106"/>
                </a:cubicBezTo>
                <a:cubicBezTo>
                  <a:pt x="5422272" y="770106"/>
                  <a:pt x="5422272" y="770106"/>
                  <a:pt x="5451249" y="770106"/>
                </a:cubicBezTo>
                <a:cubicBezTo>
                  <a:pt x="5451249" y="770106"/>
                  <a:pt x="5451249" y="770106"/>
                  <a:pt x="5453200" y="768363"/>
                </a:cubicBezTo>
                <a:close/>
                <a:moveTo>
                  <a:pt x="1102596" y="0"/>
                </a:moveTo>
                <a:cubicBezTo>
                  <a:pt x="1102596" y="18"/>
                  <a:pt x="1102612" y="2040"/>
                  <a:pt x="1104622" y="246443"/>
                </a:cubicBezTo>
                <a:cubicBezTo>
                  <a:pt x="1104634" y="246467"/>
                  <a:pt x="1105279" y="247808"/>
                  <a:pt x="1143129" y="326429"/>
                </a:cubicBezTo>
                <a:cubicBezTo>
                  <a:pt x="1143137" y="326429"/>
                  <a:pt x="1143248" y="326429"/>
                  <a:pt x="1145156" y="326429"/>
                </a:cubicBezTo>
                <a:lnTo>
                  <a:pt x="1159343" y="326429"/>
                </a:lnTo>
                <a:cubicBezTo>
                  <a:pt x="1159343" y="326443"/>
                  <a:pt x="1159343" y="327005"/>
                  <a:pt x="1159343" y="350208"/>
                </a:cubicBezTo>
                <a:cubicBezTo>
                  <a:pt x="1159345" y="350214"/>
                  <a:pt x="1159383" y="350272"/>
                  <a:pt x="1159850" y="351019"/>
                </a:cubicBezTo>
                <a:lnTo>
                  <a:pt x="1163396" y="356694"/>
                </a:lnTo>
                <a:cubicBezTo>
                  <a:pt x="1163396" y="356714"/>
                  <a:pt x="1163396" y="358229"/>
                  <a:pt x="1163396" y="471268"/>
                </a:cubicBezTo>
                <a:cubicBezTo>
                  <a:pt x="1163405" y="471268"/>
                  <a:pt x="1163545" y="471268"/>
                  <a:pt x="1165676" y="471268"/>
                </a:cubicBezTo>
                <a:lnTo>
                  <a:pt x="1181637" y="471268"/>
                </a:lnTo>
                <a:cubicBezTo>
                  <a:pt x="1181637" y="471288"/>
                  <a:pt x="1181637" y="472923"/>
                  <a:pt x="1181637" y="611783"/>
                </a:cubicBezTo>
                <a:cubicBezTo>
                  <a:pt x="1181647" y="611782"/>
                  <a:pt x="1181759" y="611761"/>
                  <a:pt x="1183157" y="611513"/>
                </a:cubicBezTo>
                <a:lnTo>
                  <a:pt x="1193797" y="609622"/>
                </a:lnTo>
                <a:cubicBezTo>
                  <a:pt x="1193797" y="609644"/>
                  <a:pt x="1193767" y="610978"/>
                  <a:pt x="1191770" y="698254"/>
                </a:cubicBezTo>
                <a:cubicBezTo>
                  <a:pt x="1191780" y="698256"/>
                  <a:pt x="1191891" y="698276"/>
                  <a:pt x="1193290" y="698525"/>
                </a:cubicBezTo>
                <a:lnTo>
                  <a:pt x="1203930" y="700416"/>
                </a:lnTo>
                <a:cubicBezTo>
                  <a:pt x="1203932" y="700423"/>
                  <a:pt x="1203952" y="700487"/>
                  <a:pt x="1204183" y="701227"/>
                </a:cubicBezTo>
                <a:lnTo>
                  <a:pt x="1205957" y="706902"/>
                </a:lnTo>
                <a:cubicBezTo>
                  <a:pt x="1205959" y="706893"/>
                  <a:pt x="1206004" y="706750"/>
                  <a:pt x="1206717" y="704470"/>
                </a:cubicBezTo>
                <a:lnTo>
                  <a:pt x="1212037" y="687446"/>
                </a:lnTo>
                <a:cubicBezTo>
                  <a:pt x="1212044" y="687446"/>
                  <a:pt x="1212144" y="687446"/>
                  <a:pt x="1213810" y="687446"/>
                </a:cubicBezTo>
                <a:lnTo>
                  <a:pt x="1226224" y="687446"/>
                </a:lnTo>
                <a:cubicBezTo>
                  <a:pt x="1226224" y="687463"/>
                  <a:pt x="1226224" y="688156"/>
                  <a:pt x="1226224" y="719872"/>
                </a:cubicBezTo>
                <a:cubicBezTo>
                  <a:pt x="1226230" y="719877"/>
                  <a:pt x="1226307" y="719917"/>
                  <a:pt x="1227237" y="720413"/>
                </a:cubicBezTo>
                <a:lnTo>
                  <a:pt x="1234331" y="724196"/>
                </a:lnTo>
                <a:cubicBezTo>
                  <a:pt x="1234331" y="724205"/>
                  <a:pt x="1234331" y="724306"/>
                  <a:pt x="1234331" y="725547"/>
                </a:cubicBezTo>
                <a:lnTo>
                  <a:pt x="1234331" y="735005"/>
                </a:lnTo>
                <a:cubicBezTo>
                  <a:pt x="1234351" y="735005"/>
                  <a:pt x="1235259" y="735005"/>
                  <a:pt x="1278918" y="735005"/>
                </a:cubicBezTo>
                <a:cubicBezTo>
                  <a:pt x="1278918" y="735013"/>
                  <a:pt x="1278918" y="735096"/>
                  <a:pt x="1278918" y="736086"/>
                </a:cubicBezTo>
                <a:lnTo>
                  <a:pt x="1278918" y="743652"/>
                </a:lnTo>
                <a:cubicBezTo>
                  <a:pt x="1278927" y="743652"/>
                  <a:pt x="1279048" y="743652"/>
                  <a:pt x="1280944" y="743652"/>
                </a:cubicBezTo>
                <a:lnTo>
                  <a:pt x="1295131" y="743652"/>
                </a:lnTo>
                <a:cubicBezTo>
                  <a:pt x="1295131" y="743634"/>
                  <a:pt x="1295131" y="742905"/>
                  <a:pt x="1295131" y="713387"/>
                </a:cubicBezTo>
                <a:cubicBezTo>
                  <a:pt x="1295152" y="713387"/>
                  <a:pt x="1296082" y="713387"/>
                  <a:pt x="1339718" y="713387"/>
                </a:cubicBezTo>
                <a:cubicBezTo>
                  <a:pt x="1339718" y="713379"/>
                  <a:pt x="1339718" y="713282"/>
                  <a:pt x="1339718" y="712036"/>
                </a:cubicBezTo>
                <a:lnTo>
                  <a:pt x="1339718" y="702578"/>
                </a:lnTo>
                <a:cubicBezTo>
                  <a:pt x="1339724" y="702578"/>
                  <a:pt x="1339798" y="702578"/>
                  <a:pt x="1340732" y="702578"/>
                </a:cubicBezTo>
                <a:lnTo>
                  <a:pt x="1347825" y="702578"/>
                </a:lnTo>
                <a:cubicBezTo>
                  <a:pt x="1347825" y="702571"/>
                  <a:pt x="1347825" y="702458"/>
                  <a:pt x="1347825" y="700687"/>
                </a:cubicBezTo>
                <a:lnTo>
                  <a:pt x="1347825" y="687446"/>
                </a:lnTo>
                <a:cubicBezTo>
                  <a:pt x="1347834" y="687446"/>
                  <a:pt x="1347906" y="687446"/>
                  <a:pt x="1348585" y="687446"/>
                </a:cubicBezTo>
                <a:lnTo>
                  <a:pt x="1353905" y="687446"/>
                </a:lnTo>
                <a:cubicBezTo>
                  <a:pt x="1353905" y="687439"/>
                  <a:pt x="1353905" y="687354"/>
                  <a:pt x="1353905" y="686365"/>
                </a:cubicBezTo>
                <a:lnTo>
                  <a:pt x="1353905" y="678798"/>
                </a:lnTo>
                <a:cubicBezTo>
                  <a:pt x="1353913" y="678798"/>
                  <a:pt x="1354037" y="678798"/>
                  <a:pt x="1355932" y="678798"/>
                </a:cubicBezTo>
                <a:lnTo>
                  <a:pt x="1370119" y="678798"/>
                </a:lnTo>
                <a:cubicBezTo>
                  <a:pt x="1370119" y="678805"/>
                  <a:pt x="1370119" y="678882"/>
                  <a:pt x="1370119" y="679879"/>
                </a:cubicBezTo>
                <a:lnTo>
                  <a:pt x="1370119" y="687446"/>
                </a:lnTo>
                <a:cubicBezTo>
                  <a:pt x="1370130" y="687446"/>
                  <a:pt x="1370631" y="687446"/>
                  <a:pt x="1392412" y="687446"/>
                </a:cubicBezTo>
                <a:cubicBezTo>
                  <a:pt x="1392412" y="687438"/>
                  <a:pt x="1392412" y="687324"/>
                  <a:pt x="1392412" y="685554"/>
                </a:cubicBezTo>
                <a:lnTo>
                  <a:pt x="1392412" y="672313"/>
                </a:lnTo>
                <a:cubicBezTo>
                  <a:pt x="1392418" y="672313"/>
                  <a:pt x="1392515" y="672313"/>
                  <a:pt x="1394186" y="672313"/>
                </a:cubicBezTo>
                <a:lnTo>
                  <a:pt x="1406599" y="672313"/>
                </a:lnTo>
                <a:cubicBezTo>
                  <a:pt x="1406599" y="672325"/>
                  <a:pt x="1406599" y="672839"/>
                  <a:pt x="1406599" y="696093"/>
                </a:cubicBezTo>
                <a:cubicBezTo>
                  <a:pt x="1406606" y="696093"/>
                  <a:pt x="1406686" y="696093"/>
                  <a:pt x="1407613" y="696093"/>
                </a:cubicBezTo>
                <a:lnTo>
                  <a:pt x="1414706" y="696093"/>
                </a:lnTo>
                <a:cubicBezTo>
                  <a:pt x="1414706" y="696087"/>
                  <a:pt x="1414706" y="696006"/>
                  <a:pt x="1414706" y="695012"/>
                </a:cubicBezTo>
                <a:lnTo>
                  <a:pt x="1414706" y="687446"/>
                </a:lnTo>
                <a:cubicBezTo>
                  <a:pt x="1414715" y="687446"/>
                  <a:pt x="1414833" y="687446"/>
                  <a:pt x="1416479" y="687446"/>
                </a:cubicBezTo>
                <a:lnTo>
                  <a:pt x="1428893" y="687446"/>
                </a:lnTo>
                <a:cubicBezTo>
                  <a:pt x="1428893" y="687459"/>
                  <a:pt x="1428893" y="688018"/>
                  <a:pt x="1428893" y="713387"/>
                </a:cubicBezTo>
                <a:cubicBezTo>
                  <a:pt x="1428901" y="713387"/>
                  <a:pt x="1429019" y="713387"/>
                  <a:pt x="1430920" y="713387"/>
                </a:cubicBezTo>
                <a:lnTo>
                  <a:pt x="1445106" y="713387"/>
                </a:lnTo>
                <a:cubicBezTo>
                  <a:pt x="1445106" y="713398"/>
                  <a:pt x="1445106" y="713513"/>
                  <a:pt x="1445106" y="715008"/>
                </a:cubicBezTo>
                <a:lnTo>
                  <a:pt x="1445106" y="726358"/>
                </a:lnTo>
                <a:cubicBezTo>
                  <a:pt x="1445114" y="726358"/>
                  <a:pt x="1445185" y="726358"/>
                  <a:pt x="1445866" y="726358"/>
                </a:cubicBezTo>
                <a:lnTo>
                  <a:pt x="1451187" y="726358"/>
                </a:lnTo>
                <a:cubicBezTo>
                  <a:pt x="1451187" y="726350"/>
                  <a:pt x="1451187" y="726274"/>
                  <a:pt x="1451187" y="725547"/>
                </a:cubicBezTo>
                <a:lnTo>
                  <a:pt x="1451187" y="719872"/>
                </a:lnTo>
                <a:cubicBezTo>
                  <a:pt x="1451204" y="719872"/>
                  <a:pt x="1451923" y="719872"/>
                  <a:pt x="1481587" y="719872"/>
                </a:cubicBezTo>
                <a:cubicBezTo>
                  <a:pt x="1481587" y="719886"/>
                  <a:pt x="1481587" y="720449"/>
                  <a:pt x="1481587" y="743652"/>
                </a:cubicBezTo>
                <a:cubicBezTo>
                  <a:pt x="1481594" y="743652"/>
                  <a:pt x="1481673" y="743652"/>
                  <a:pt x="1482600" y="743652"/>
                </a:cubicBezTo>
                <a:lnTo>
                  <a:pt x="1489694" y="743652"/>
                </a:lnTo>
                <a:cubicBezTo>
                  <a:pt x="1489694" y="743659"/>
                  <a:pt x="1489694" y="743732"/>
                  <a:pt x="1489694" y="744733"/>
                </a:cubicBezTo>
                <a:lnTo>
                  <a:pt x="1489694" y="752299"/>
                </a:lnTo>
                <a:cubicBezTo>
                  <a:pt x="1489703" y="752299"/>
                  <a:pt x="1489776" y="752299"/>
                  <a:pt x="1490454" y="752299"/>
                </a:cubicBezTo>
                <a:lnTo>
                  <a:pt x="1495774" y="752299"/>
                </a:lnTo>
                <a:cubicBezTo>
                  <a:pt x="1495774" y="752292"/>
                  <a:pt x="1495774" y="752172"/>
                  <a:pt x="1495774" y="750137"/>
                </a:cubicBezTo>
                <a:lnTo>
                  <a:pt x="1495774" y="735005"/>
                </a:lnTo>
                <a:cubicBezTo>
                  <a:pt x="1495781" y="735005"/>
                  <a:pt x="1495859" y="735005"/>
                  <a:pt x="1496787" y="735005"/>
                </a:cubicBezTo>
                <a:lnTo>
                  <a:pt x="1503881" y="735005"/>
                </a:lnTo>
                <a:cubicBezTo>
                  <a:pt x="1503881" y="735013"/>
                  <a:pt x="1503881" y="735096"/>
                  <a:pt x="1503881" y="736086"/>
                </a:cubicBezTo>
                <a:lnTo>
                  <a:pt x="1503881" y="743652"/>
                </a:lnTo>
                <a:lnTo>
                  <a:pt x="1509201" y="741659"/>
                </a:lnTo>
                <a:cubicBezTo>
                  <a:pt x="1509961" y="741287"/>
                  <a:pt x="1509961" y="741085"/>
                  <a:pt x="1509961" y="740679"/>
                </a:cubicBezTo>
                <a:lnTo>
                  <a:pt x="1509961" y="735005"/>
                </a:lnTo>
                <a:cubicBezTo>
                  <a:pt x="1509978" y="735005"/>
                  <a:pt x="1510779" y="735005"/>
                  <a:pt x="1548468" y="735005"/>
                </a:cubicBezTo>
                <a:cubicBezTo>
                  <a:pt x="1548468" y="735019"/>
                  <a:pt x="1548468" y="735566"/>
                  <a:pt x="1548468" y="758784"/>
                </a:cubicBezTo>
                <a:cubicBezTo>
                  <a:pt x="1548476" y="758784"/>
                  <a:pt x="1548594" y="758784"/>
                  <a:pt x="1550494" y="758784"/>
                </a:cubicBezTo>
                <a:lnTo>
                  <a:pt x="1564681" y="758784"/>
                </a:lnTo>
                <a:cubicBezTo>
                  <a:pt x="1564681" y="758792"/>
                  <a:pt x="1564681" y="758874"/>
                  <a:pt x="1564681" y="759865"/>
                </a:cubicBezTo>
                <a:lnTo>
                  <a:pt x="1564681" y="767431"/>
                </a:lnTo>
                <a:cubicBezTo>
                  <a:pt x="1564690" y="767431"/>
                  <a:pt x="1564813" y="767431"/>
                  <a:pt x="1566455" y="767431"/>
                </a:cubicBezTo>
                <a:lnTo>
                  <a:pt x="1578868" y="767431"/>
                </a:lnTo>
                <a:cubicBezTo>
                  <a:pt x="1578868" y="767419"/>
                  <a:pt x="1578868" y="766908"/>
                  <a:pt x="1578868" y="743652"/>
                </a:cubicBezTo>
                <a:cubicBezTo>
                  <a:pt x="1578875" y="743652"/>
                  <a:pt x="1578953" y="743652"/>
                  <a:pt x="1579881" y="743652"/>
                </a:cubicBezTo>
                <a:lnTo>
                  <a:pt x="1586975" y="743652"/>
                </a:lnTo>
                <a:cubicBezTo>
                  <a:pt x="1586975" y="743633"/>
                  <a:pt x="1586975" y="742862"/>
                  <a:pt x="1586975" y="711225"/>
                </a:cubicBezTo>
                <a:cubicBezTo>
                  <a:pt x="1586982" y="711225"/>
                  <a:pt x="1587059" y="711225"/>
                  <a:pt x="1587988" y="711225"/>
                </a:cubicBezTo>
                <a:lnTo>
                  <a:pt x="1595082" y="711225"/>
                </a:lnTo>
                <a:cubicBezTo>
                  <a:pt x="1595082" y="711219"/>
                  <a:pt x="1595082" y="711110"/>
                  <a:pt x="1595082" y="709334"/>
                </a:cubicBezTo>
                <a:lnTo>
                  <a:pt x="1595082" y="696093"/>
                </a:lnTo>
                <a:cubicBezTo>
                  <a:pt x="1593055" y="696093"/>
                  <a:pt x="1593055" y="696093"/>
                  <a:pt x="1593815" y="694471"/>
                </a:cubicBezTo>
                <a:lnTo>
                  <a:pt x="1599135" y="683122"/>
                </a:lnTo>
                <a:cubicBezTo>
                  <a:pt x="1599140" y="683139"/>
                  <a:pt x="1599335" y="683813"/>
                  <a:pt x="1607242" y="711225"/>
                </a:cubicBezTo>
                <a:cubicBezTo>
                  <a:pt x="1607250" y="711225"/>
                  <a:pt x="1607323" y="711225"/>
                  <a:pt x="1608002" y="711225"/>
                </a:cubicBezTo>
                <a:lnTo>
                  <a:pt x="1613322" y="711225"/>
                </a:lnTo>
                <a:cubicBezTo>
                  <a:pt x="1613322" y="711212"/>
                  <a:pt x="1613322" y="710033"/>
                  <a:pt x="1613322" y="605298"/>
                </a:cubicBezTo>
                <a:cubicBezTo>
                  <a:pt x="1613332" y="605298"/>
                  <a:pt x="1613446" y="605298"/>
                  <a:pt x="1614842" y="605298"/>
                </a:cubicBezTo>
                <a:lnTo>
                  <a:pt x="1625482" y="605298"/>
                </a:lnTo>
                <a:cubicBezTo>
                  <a:pt x="1625482" y="605276"/>
                  <a:pt x="1625482" y="604266"/>
                  <a:pt x="1625482" y="557739"/>
                </a:cubicBezTo>
                <a:cubicBezTo>
                  <a:pt x="1625499" y="557739"/>
                  <a:pt x="1626124" y="557739"/>
                  <a:pt x="1651829" y="557739"/>
                </a:cubicBezTo>
                <a:cubicBezTo>
                  <a:pt x="1651829" y="557727"/>
                  <a:pt x="1651829" y="557217"/>
                  <a:pt x="1651829" y="536121"/>
                </a:cubicBezTo>
                <a:cubicBezTo>
                  <a:pt x="1651848" y="536121"/>
                  <a:pt x="1652637" y="536121"/>
                  <a:pt x="1686283" y="536121"/>
                </a:cubicBezTo>
                <a:cubicBezTo>
                  <a:pt x="1686283" y="536129"/>
                  <a:pt x="1686283" y="536259"/>
                  <a:pt x="1686283" y="538553"/>
                </a:cubicBezTo>
                <a:lnTo>
                  <a:pt x="1686283" y="555577"/>
                </a:lnTo>
                <a:cubicBezTo>
                  <a:pt x="1686292" y="555577"/>
                  <a:pt x="1686423" y="555577"/>
                  <a:pt x="1688563" y="555577"/>
                </a:cubicBezTo>
                <a:lnTo>
                  <a:pt x="1704523" y="555577"/>
                </a:lnTo>
                <a:cubicBezTo>
                  <a:pt x="1704523" y="555595"/>
                  <a:pt x="1704523" y="556489"/>
                  <a:pt x="1704523" y="603136"/>
                </a:cubicBezTo>
                <a:cubicBezTo>
                  <a:pt x="1704529" y="603136"/>
                  <a:pt x="1704605" y="603136"/>
                  <a:pt x="1705536" y="603136"/>
                </a:cubicBezTo>
                <a:lnTo>
                  <a:pt x="1712630" y="603136"/>
                </a:lnTo>
                <a:lnTo>
                  <a:pt x="1726817" y="607460"/>
                </a:lnTo>
                <a:cubicBezTo>
                  <a:pt x="1726817" y="607470"/>
                  <a:pt x="1726817" y="608120"/>
                  <a:pt x="1726817" y="646372"/>
                </a:cubicBezTo>
                <a:cubicBezTo>
                  <a:pt x="1726823" y="646372"/>
                  <a:pt x="1726898" y="646372"/>
                  <a:pt x="1727830" y="646372"/>
                </a:cubicBezTo>
                <a:lnTo>
                  <a:pt x="1734923" y="646372"/>
                </a:lnTo>
                <a:cubicBezTo>
                  <a:pt x="1734923" y="646382"/>
                  <a:pt x="1734923" y="646488"/>
                  <a:pt x="1734923" y="647993"/>
                </a:cubicBezTo>
                <a:lnTo>
                  <a:pt x="1734923" y="659342"/>
                </a:lnTo>
                <a:cubicBezTo>
                  <a:pt x="1734931" y="659342"/>
                  <a:pt x="1735055" y="659342"/>
                  <a:pt x="1736950" y="659342"/>
                </a:cubicBezTo>
                <a:lnTo>
                  <a:pt x="1751137" y="659342"/>
                </a:lnTo>
                <a:lnTo>
                  <a:pt x="1757217" y="665828"/>
                </a:lnTo>
                <a:cubicBezTo>
                  <a:pt x="1757217" y="665840"/>
                  <a:pt x="1757217" y="666326"/>
                  <a:pt x="1757217" y="687446"/>
                </a:cubicBezTo>
                <a:cubicBezTo>
                  <a:pt x="1757226" y="687446"/>
                  <a:pt x="1757357" y="687446"/>
                  <a:pt x="1759497" y="687446"/>
                </a:cubicBezTo>
                <a:lnTo>
                  <a:pt x="1775457" y="687446"/>
                </a:lnTo>
                <a:cubicBezTo>
                  <a:pt x="1775457" y="687453"/>
                  <a:pt x="1775457" y="687533"/>
                  <a:pt x="1775457" y="688526"/>
                </a:cubicBezTo>
                <a:lnTo>
                  <a:pt x="1775457" y="696093"/>
                </a:lnTo>
                <a:cubicBezTo>
                  <a:pt x="1775466" y="696093"/>
                  <a:pt x="1775565" y="696093"/>
                  <a:pt x="1776724" y="696093"/>
                </a:cubicBezTo>
                <a:lnTo>
                  <a:pt x="1785591" y="696093"/>
                </a:lnTo>
                <a:cubicBezTo>
                  <a:pt x="1785591" y="696102"/>
                  <a:pt x="1785591" y="696231"/>
                  <a:pt x="1785591" y="698254"/>
                </a:cubicBezTo>
                <a:lnTo>
                  <a:pt x="1785591" y="713387"/>
                </a:lnTo>
                <a:cubicBezTo>
                  <a:pt x="1789644" y="713387"/>
                  <a:pt x="1789644" y="713387"/>
                  <a:pt x="1789644" y="711495"/>
                </a:cubicBezTo>
                <a:lnTo>
                  <a:pt x="1789644" y="698254"/>
                </a:lnTo>
                <a:cubicBezTo>
                  <a:pt x="1789650" y="698254"/>
                  <a:pt x="1789728" y="698254"/>
                  <a:pt x="1790657" y="698254"/>
                </a:cubicBezTo>
                <a:lnTo>
                  <a:pt x="1797751" y="698254"/>
                </a:lnTo>
                <a:cubicBezTo>
                  <a:pt x="1797751" y="698265"/>
                  <a:pt x="1797751" y="698384"/>
                  <a:pt x="1797751" y="699876"/>
                </a:cubicBezTo>
                <a:lnTo>
                  <a:pt x="1797751" y="711225"/>
                </a:lnTo>
                <a:cubicBezTo>
                  <a:pt x="1797760" y="711225"/>
                  <a:pt x="1797833" y="711225"/>
                  <a:pt x="1798511" y="711225"/>
                </a:cubicBezTo>
                <a:lnTo>
                  <a:pt x="1803831" y="711225"/>
                </a:lnTo>
                <a:cubicBezTo>
                  <a:pt x="1803831" y="706902"/>
                  <a:pt x="1803831" y="706902"/>
                  <a:pt x="1852471" y="706902"/>
                </a:cubicBezTo>
                <a:cubicBezTo>
                  <a:pt x="1852471" y="706911"/>
                  <a:pt x="1852471" y="707012"/>
                  <a:pt x="1852471" y="708253"/>
                </a:cubicBezTo>
                <a:lnTo>
                  <a:pt x="1852471" y="717710"/>
                </a:lnTo>
                <a:cubicBezTo>
                  <a:pt x="1852479" y="717710"/>
                  <a:pt x="1852554" y="717710"/>
                  <a:pt x="1853231" y="717710"/>
                </a:cubicBezTo>
                <a:lnTo>
                  <a:pt x="1858552" y="717710"/>
                </a:lnTo>
                <a:cubicBezTo>
                  <a:pt x="1858552" y="717719"/>
                  <a:pt x="1858552" y="717841"/>
                  <a:pt x="1858552" y="719872"/>
                </a:cubicBezTo>
                <a:lnTo>
                  <a:pt x="1858552" y="735005"/>
                </a:lnTo>
                <a:cubicBezTo>
                  <a:pt x="1858560" y="735001"/>
                  <a:pt x="1858676" y="734923"/>
                  <a:pt x="1860578" y="733654"/>
                </a:cubicBezTo>
                <a:lnTo>
                  <a:pt x="1874765" y="724196"/>
                </a:lnTo>
                <a:cubicBezTo>
                  <a:pt x="1874767" y="724177"/>
                  <a:pt x="1874898" y="723302"/>
                  <a:pt x="1880845" y="683122"/>
                </a:cubicBezTo>
                <a:cubicBezTo>
                  <a:pt x="1880854" y="683120"/>
                  <a:pt x="1880923" y="683094"/>
                  <a:pt x="1881605" y="682852"/>
                </a:cubicBezTo>
                <a:lnTo>
                  <a:pt x="1886925" y="680960"/>
                </a:lnTo>
                <a:cubicBezTo>
                  <a:pt x="1886925" y="680944"/>
                  <a:pt x="1886958" y="679883"/>
                  <a:pt x="1888952" y="611783"/>
                </a:cubicBezTo>
                <a:cubicBezTo>
                  <a:pt x="1888952" y="611801"/>
                  <a:pt x="1888985" y="612892"/>
                  <a:pt x="1890979" y="680960"/>
                </a:cubicBezTo>
                <a:cubicBezTo>
                  <a:pt x="1890988" y="680963"/>
                  <a:pt x="1891059" y="680988"/>
                  <a:pt x="1891739" y="681230"/>
                </a:cubicBezTo>
                <a:lnTo>
                  <a:pt x="1897059" y="683122"/>
                </a:lnTo>
                <a:cubicBezTo>
                  <a:pt x="1897059" y="683102"/>
                  <a:pt x="1897059" y="681769"/>
                  <a:pt x="1897059" y="596651"/>
                </a:cubicBezTo>
                <a:cubicBezTo>
                  <a:pt x="1901112" y="596651"/>
                  <a:pt x="1901112" y="596651"/>
                  <a:pt x="1901112" y="564224"/>
                </a:cubicBezTo>
                <a:cubicBezTo>
                  <a:pt x="1901124" y="564224"/>
                  <a:pt x="1901810" y="564224"/>
                  <a:pt x="1939619" y="564224"/>
                </a:cubicBezTo>
                <a:cubicBezTo>
                  <a:pt x="1939619" y="564241"/>
                  <a:pt x="1939619" y="564959"/>
                  <a:pt x="1939619" y="596651"/>
                </a:cubicBezTo>
                <a:cubicBezTo>
                  <a:pt x="1939628" y="596651"/>
                  <a:pt x="1939700" y="596651"/>
                  <a:pt x="1940379" y="596651"/>
                </a:cubicBezTo>
                <a:lnTo>
                  <a:pt x="1945699" y="596651"/>
                </a:lnTo>
                <a:cubicBezTo>
                  <a:pt x="1945699" y="596630"/>
                  <a:pt x="1945699" y="595324"/>
                  <a:pt x="1945699" y="514503"/>
                </a:cubicBezTo>
                <a:cubicBezTo>
                  <a:pt x="1945705" y="514503"/>
                  <a:pt x="1945804" y="514503"/>
                  <a:pt x="1947473" y="514503"/>
                </a:cubicBezTo>
                <a:lnTo>
                  <a:pt x="1959886" y="514503"/>
                </a:lnTo>
                <a:cubicBezTo>
                  <a:pt x="1959886" y="514496"/>
                  <a:pt x="1959886" y="514385"/>
                  <a:pt x="1959886" y="512612"/>
                </a:cubicBezTo>
                <a:lnTo>
                  <a:pt x="1959886" y="499371"/>
                </a:lnTo>
                <a:cubicBezTo>
                  <a:pt x="1959897" y="499371"/>
                  <a:pt x="1960395" y="499371"/>
                  <a:pt x="1982180" y="499371"/>
                </a:cubicBezTo>
                <a:cubicBezTo>
                  <a:pt x="1982180" y="499364"/>
                  <a:pt x="1982180" y="499283"/>
                  <a:pt x="1982180" y="498290"/>
                </a:cubicBezTo>
                <a:lnTo>
                  <a:pt x="1982180" y="490724"/>
                </a:lnTo>
                <a:cubicBezTo>
                  <a:pt x="1982187" y="490724"/>
                  <a:pt x="1982297" y="490724"/>
                  <a:pt x="1983953" y="490724"/>
                </a:cubicBezTo>
                <a:lnTo>
                  <a:pt x="1996367" y="490724"/>
                </a:lnTo>
                <a:cubicBezTo>
                  <a:pt x="1996367" y="490732"/>
                  <a:pt x="1996367" y="490811"/>
                  <a:pt x="1996367" y="491805"/>
                </a:cubicBezTo>
                <a:lnTo>
                  <a:pt x="1996367" y="499371"/>
                </a:lnTo>
                <a:cubicBezTo>
                  <a:pt x="1996376" y="499371"/>
                  <a:pt x="1996449" y="499371"/>
                  <a:pt x="1997127" y="499371"/>
                </a:cubicBezTo>
                <a:lnTo>
                  <a:pt x="2002447" y="499371"/>
                </a:lnTo>
                <a:lnTo>
                  <a:pt x="2012580" y="495047"/>
                </a:lnTo>
                <a:lnTo>
                  <a:pt x="2016633" y="498290"/>
                </a:lnTo>
                <a:lnTo>
                  <a:pt x="2016633" y="490724"/>
                </a:lnTo>
                <a:cubicBezTo>
                  <a:pt x="2016642" y="490724"/>
                  <a:pt x="2016779" y="490724"/>
                  <a:pt x="2018913" y="490724"/>
                </a:cubicBezTo>
                <a:lnTo>
                  <a:pt x="2034874" y="490724"/>
                </a:lnTo>
                <a:cubicBezTo>
                  <a:pt x="2034874" y="490732"/>
                  <a:pt x="2034874" y="490811"/>
                  <a:pt x="2034874" y="491805"/>
                </a:cubicBezTo>
                <a:lnTo>
                  <a:pt x="2034874" y="499371"/>
                </a:lnTo>
                <a:cubicBezTo>
                  <a:pt x="2034893" y="499371"/>
                  <a:pt x="2035629" y="499371"/>
                  <a:pt x="2065274" y="499371"/>
                </a:cubicBezTo>
                <a:cubicBezTo>
                  <a:pt x="2065274" y="499381"/>
                  <a:pt x="2065274" y="499490"/>
                  <a:pt x="2065274" y="500992"/>
                </a:cubicBezTo>
                <a:lnTo>
                  <a:pt x="2065274" y="512342"/>
                </a:lnTo>
                <a:cubicBezTo>
                  <a:pt x="2065291" y="512342"/>
                  <a:pt x="2065931" y="512342"/>
                  <a:pt x="2091621" y="512342"/>
                </a:cubicBezTo>
                <a:cubicBezTo>
                  <a:pt x="2091621" y="512358"/>
                  <a:pt x="2091621" y="513038"/>
                  <a:pt x="2091621" y="542606"/>
                </a:cubicBezTo>
                <a:cubicBezTo>
                  <a:pt x="2091630" y="542606"/>
                  <a:pt x="2091703" y="542606"/>
                  <a:pt x="2092381" y="542606"/>
                </a:cubicBezTo>
                <a:lnTo>
                  <a:pt x="2097701" y="542606"/>
                </a:lnTo>
                <a:cubicBezTo>
                  <a:pt x="2097701" y="542613"/>
                  <a:pt x="2097701" y="542699"/>
                  <a:pt x="2097701" y="543687"/>
                </a:cubicBezTo>
                <a:lnTo>
                  <a:pt x="2097701" y="551254"/>
                </a:lnTo>
                <a:cubicBezTo>
                  <a:pt x="2101755" y="551254"/>
                  <a:pt x="2101755" y="551254"/>
                  <a:pt x="2101755" y="581518"/>
                </a:cubicBezTo>
                <a:cubicBezTo>
                  <a:pt x="2101764" y="581518"/>
                  <a:pt x="2101838" y="581518"/>
                  <a:pt x="2102515" y="581518"/>
                </a:cubicBezTo>
                <a:lnTo>
                  <a:pt x="2107835" y="581518"/>
                </a:lnTo>
                <a:cubicBezTo>
                  <a:pt x="2107835" y="581527"/>
                  <a:pt x="2107835" y="581594"/>
                  <a:pt x="2107835" y="582329"/>
                </a:cubicBezTo>
                <a:lnTo>
                  <a:pt x="2107835" y="588004"/>
                </a:lnTo>
                <a:cubicBezTo>
                  <a:pt x="2107841" y="588004"/>
                  <a:pt x="2107919" y="588004"/>
                  <a:pt x="2108848" y="588004"/>
                </a:cubicBezTo>
                <a:lnTo>
                  <a:pt x="2115941" y="588004"/>
                </a:lnTo>
                <a:cubicBezTo>
                  <a:pt x="2115941" y="588021"/>
                  <a:pt x="2115941" y="588734"/>
                  <a:pt x="2115941" y="618269"/>
                </a:cubicBezTo>
                <a:cubicBezTo>
                  <a:pt x="2115949" y="618269"/>
                  <a:pt x="2116069" y="618269"/>
                  <a:pt x="2117968" y="618269"/>
                </a:cubicBezTo>
                <a:lnTo>
                  <a:pt x="2132155" y="618269"/>
                </a:lnTo>
                <a:cubicBezTo>
                  <a:pt x="2132155" y="618285"/>
                  <a:pt x="2132155" y="618865"/>
                  <a:pt x="2132155" y="642048"/>
                </a:cubicBezTo>
                <a:cubicBezTo>
                  <a:pt x="2134182" y="642048"/>
                  <a:pt x="2134182" y="642048"/>
                  <a:pt x="2134182" y="643669"/>
                </a:cubicBezTo>
                <a:lnTo>
                  <a:pt x="2134182" y="655019"/>
                </a:lnTo>
                <a:cubicBezTo>
                  <a:pt x="2134191" y="655019"/>
                  <a:pt x="2134261" y="655019"/>
                  <a:pt x="2134942" y="655019"/>
                </a:cubicBezTo>
                <a:lnTo>
                  <a:pt x="2140262" y="655019"/>
                </a:lnTo>
                <a:cubicBezTo>
                  <a:pt x="2140262" y="655033"/>
                  <a:pt x="2140262" y="655596"/>
                  <a:pt x="2140262" y="678798"/>
                </a:cubicBezTo>
                <a:cubicBezTo>
                  <a:pt x="2140270" y="678798"/>
                  <a:pt x="2140369" y="678798"/>
                  <a:pt x="2141528" y="678798"/>
                </a:cubicBezTo>
                <a:lnTo>
                  <a:pt x="2150395" y="678798"/>
                </a:lnTo>
                <a:cubicBezTo>
                  <a:pt x="2152422" y="680960"/>
                  <a:pt x="2152422" y="680960"/>
                  <a:pt x="2152422" y="682852"/>
                </a:cubicBezTo>
                <a:lnTo>
                  <a:pt x="2152422" y="696093"/>
                </a:lnTo>
                <a:cubicBezTo>
                  <a:pt x="2152427" y="696086"/>
                  <a:pt x="2152514" y="695979"/>
                  <a:pt x="2153942" y="694201"/>
                </a:cubicBezTo>
                <a:lnTo>
                  <a:pt x="2164582" y="680960"/>
                </a:lnTo>
                <a:cubicBezTo>
                  <a:pt x="2164597" y="680960"/>
                  <a:pt x="2165236" y="680960"/>
                  <a:pt x="2192956" y="680960"/>
                </a:cubicBezTo>
                <a:cubicBezTo>
                  <a:pt x="2192956" y="680985"/>
                  <a:pt x="2192956" y="682386"/>
                  <a:pt x="2192956" y="767431"/>
                </a:cubicBezTo>
                <a:cubicBezTo>
                  <a:pt x="2192964" y="767431"/>
                  <a:pt x="2193040" y="767431"/>
                  <a:pt x="2193716" y="767431"/>
                </a:cubicBezTo>
                <a:lnTo>
                  <a:pt x="2199036" y="767431"/>
                </a:lnTo>
                <a:cubicBezTo>
                  <a:pt x="2199040" y="767423"/>
                  <a:pt x="2199099" y="767323"/>
                  <a:pt x="2199796" y="766080"/>
                </a:cubicBezTo>
                <a:lnTo>
                  <a:pt x="2205116" y="756622"/>
                </a:lnTo>
                <a:cubicBezTo>
                  <a:pt x="2205116" y="756629"/>
                  <a:pt x="2205116" y="756728"/>
                  <a:pt x="2205116" y="758514"/>
                </a:cubicBezTo>
                <a:lnTo>
                  <a:pt x="2205116" y="771755"/>
                </a:lnTo>
                <a:cubicBezTo>
                  <a:pt x="2209169" y="771755"/>
                  <a:pt x="2209169" y="771755"/>
                  <a:pt x="2209169" y="726358"/>
                </a:cubicBezTo>
                <a:cubicBezTo>
                  <a:pt x="2209178" y="726358"/>
                  <a:pt x="2209248" y="726358"/>
                  <a:pt x="2209929" y="726358"/>
                </a:cubicBezTo>
                <a:lnTo>
                  <a:pt x="2215249" y="726358"/>
                </a:lnTo>
                <a:cubicBezTo>
                  <a:pt x="2215249" y="726343"/>
                  <a:pt x="2215249" y="725343"/>
                  <a:pt x="2215249" y="661504"/>
                </a:cubicBezTo>
                <a:cubicBezTo>
                  <a:pt x="2215256" y="661504"/>
                  <a:pt x="2215337" y="661504"/>
                  <a:pt x="2216263" y="661504"/>
                </a:cubicBezTo>
                <a:lnTo>
                  <a:pt x="2223356" y="661504"/>
                </a:lnTo>
                <a:cubicBezTo>
                  <a:pt x="2223362" y="661483"/>
                  <a:pt x="2223626" y="660543"/>
                  <a:pt x="2235516" y="618269"/>
                </a:cubicBezTo>
                <a:cubicBezTo>
                  <a:pt x="2235525" y="618269"/>
                  <a:pt x="2235622" y="618269"/>
                  <a:pt x="2236783" y="618269"/>
                </a:cubicBezTo>
                <a:lnTo>
                  <a:pt x="2245650" y="618269"/>
                </a:lnTo>
                <a:cubicBezTo>
                  <a:pt x="2245655" y="618292"/>
                  <a:pt x="2245881" y="619258"/>
                  <a:pt x="2255783" y="661504"/>
                </a:cubicBezTo>
                <a:cubicBezTo>
                  <a:pt x="2255789" y="661504"/>
                  <a:pt x="2255863" y="661504"/>
                  <a:pt x="2256796" y="661504"/>
                </a:cubicBezTo>
                <a:lnTo>
                  <a:pt x="2263890" y="661504"/>
                </a:lnTo>
                <a:cubicBezTo>
                  <a:pt x="2263890" y="661515"/>
                  <a:pt x="2263890" y="662182"/>
                  <a:pt x="2263890" y="700416"/>
                </a:cubicBezTo>
                <a:cubicBezTo>
                  <a:pt x="2263897" y="700416"/>
                  <a:pt x="2263996" y="700416"/>
                  <a:pt x="2265663" y="700416"/>
                </a:cubicBezTo>
                <a:lnTo>
                  <a:pt x="2278077" y="700416"/>
                </a:lnTo>
                <a:cubicBezTo>
                  <a:pt x="2278077" y="700424"/>
                  <a:pt x="2278077" y="700546"/>
                  <a:pt x="2278077" y="702578"/>
                </a:cubicBezTo>
                <a:lnTo>
                  <a:pt x="2278077" y="717710"/>
                </a:lnTo>
                <a:cubicBezTo>
                  <a:pt x="2282130" y="717710"/>
                  <a:pt x="2282130" y="717710"/>
                  <a:pt x="2282130" y="715549"/>
                </a:cubicBezTo>
                <a:lnTo>
                  <a:pt x="2282130" y="700416"/>
                </a:lnTo>
                <a:cubicBezTo>
                  <a:pt x="2282140" y="700416"/>
                  <a:pt x="2282252" y="700416"/>
                  <a:pt x="2283650" y="700416"/>
                </a:cubicBezTo>
                <a:lnTo>
                  <a:pt x="2294290" y="700416"/>
                </a:lnTo>
                <a:cubicBezTo>
                  <a:pt x="2294290" y="700426"/>
                  <a:pt x="2294290" y="700543"/>
                  <a:pt x="2294290" y="702037"/>
                </a:cubicBezTo>
                <a:lnTo>
                  <a:pt x="2294290" y="713387"/>
                </a:lnTo>
                <a:cubicBezTo>
                  <a:pt x="2294306" y="713387"/>
                  <a:pt x="2295015" y="713387"/>
                  <a:pt x="2324691" y="713387"/>
                </a:cubicBezTo>
                <a:cubicBezTo>
                  <a:pt x="2324691" y="713370"/>
                  <a:pt x="2324691" y="712599"/>
                  <a:pt x="2324691" y="676637"/>
                </a:cubicBezTo>
                <a:cubicBezTo>
                  <a:pt x="2324699" y="676637"/>
                  <a:pt x="2324792" y="676637"/>
                  <a:pt x="2325957" y="676637"/>
                </a:cubicBezTo>
                <a:lnTo>
                  <a:pt x="2334824" y="676637"/>
                </a:lnTo>
                <a:cubicBezTo>
                  <a:pt x="2334824" y="676648"/>
                  <a:pt x="2334824" y="677142"/>
                  <a:pt x="2334824" y="698254"/>
                </a:cubicBezTo>
                <a:cubicBezTo>
                  <a:pt x="2336851" y="698254"/>
                  <a:pt x="2336851" y="698254"/>
                  <a:pt x="2336851" y="665828"/>
                </a:cubicBezTo>
                <a:cubicBezTo>
                  <a:pt x="2336865" y="665828"/>
                  <a:pt x="2337406" y="665828"/>
                  <a:pt x="2359144" y="665828"/>
                </a:cubicBezTo>
                <a:cubicBezTo>
                  <a:pt x="2359144" y="665818"/>
                  <a:pt x="2359144" y="665698"/>
                  <a:pt x="2359144" y="664206"/>
                </a:cubicBezTo>
                <a:lnTo>
                  <a:pt x="2359144" y="652857"/>
                </a:lnTo>
                <a:cubicBezTo>
                  <a:pt x="2359152" y="652857"/>
                  <a:pt x="2359227" y="652857"/>
                  <a:pt x="2359904" y="652857"/>
                </a:cubicBezTo>
                <a:lnTo>
                  <a:pt x="2365224" y="652857"/>
                </a:lnTo>
                <a:cubicBezTo>
                  <a:pt x="2365224" y="652851"/>
                  <a:pt x="2365224" y="652738"/>
                  <a:pt x="2365224" y="650966"/>
                </a:cubicBezTo>
                <a:lnTo>
                  <a:pt x="2365224" y="637725"/>
                </a:lnTo>
                <a:lnTo>
                  <a:pt x="2369278" y="644210"/>
                </a:lnTo>
                <a:cubicBezTo>
                  <a:pt x="2369286" y="644210"/>
                  <a:pt x="2369415" y="644210"/>
                  <a:pt x="2371558" y="644210"/>
                </a:cubicBezTo>
                <a:lnTo>
                  <a:pt x="2387518" y="644210"/>
                </a:lnTo>
                <a:cubicBezTo>
                  <a:pt x="2387518" y="644202"/>
                  <a:pt x="2387518" y="644134"/>
                  <a:pt x="2387518" y="643399"/>
                </a:cubicBezTo>
                <a:lnTo>
                  <a:pt x="2387518" y="637725"/>
                </a:lnTo>
                <a:cubicBezTo>
                  <a:pt x="2387527" y="637725"/>
                  <a:pt x="2387601" y="637725"/>
                  <a:pt x="2388278" y="637725"/>
                </a:cubicBezTo>
                <a:lnTo>
                  <a:pt x="2393598" y="637725"/>
                </a:lnTo>
                <a:cubicBezTo>
                  <a:pt x="2393598" y="637734"/>
                  <a:pt x="2393598" y="637834"/>
                  <a:pt x="2393598" y="639076"/>
                </a:cubicBezTo>
                <a:lnTo>
                  <a:pt x="2393598" y="648534"/>
                </a:lnTo>
                <a:cubicBezTo>
                  <a:pt x="2393613" y="648534"/>
                  <a:pt x="2394346" y="648534"/>
                  <a:pt x="2432105" y="648534"/>
                </a:cubicBezTo>
                <a:cubicBezTo>
                  <a:pt x="2432105" y="648552"/>
                  <a:pt x="2432105" y="650062"/>
                  <a:pt x="2432105" y="786887"/>
                </a:cubicBezTo>
                <a:cubicBezTo>
                  <a:pt x="2432115" y="786887"/>
                  <a:pt x="2432230" y="786887"/>
                  <a:pt x="2433625" y="786887"/>
                </a:cubicBezTo>
                <a:lnTo>
                  <a:pt x="2444265" y="786887"/>
                </a:lnTo>
                <a:cubicBezTo>
                  <a:pt x="2444265" y="782564"/>
                  <a:pt x="2444265" y="778240"/>
                  <a:pt x="2444265" y="773917"/>
                </a:cubicBezTo>
                <a:cubicBezTo>
                  <a:pt x="2446292" y="773917"/>
                  <a:pt x="2446292" y="773917"/>
                  <a:pt x="2448319" y="773917"/>
                </a:cubicBezTo>
                <a:cubicBezTo>
                  <a:pt x="2448319" y="778240"/>
                  <a:pt x="2448319" y="782564"/>
                  <a:pt x="2448319" y="786887"/>
                </a:cubicBezTo>
                <a:cubicBezTo>
                  <a:pt x="2458452" y="786887"/>
                  <a:pt x="2468586" y="786887"/>
                  <a:pt x="2478719" y="786887"/>
                </a:cubicBezTo>
                <a:cubicBezTo>
                  <a:pt x="2478719" y="776078"/>
                  <a:pt x="2478719" y="767431"/>
                  <a:pt x="2478719" y="756622"/>
                </a:cubicBezTo>
                <a:cubicBezTo>
                  <a:pt x="2482773" y="756622"/>
                  <a:pt x="2486826" y="756622"/>
                  <a:pt x="2490879" y="756622"/>
                </a:cubicBezTo>
                <a:lnTo>
                  <a:pt x="2503039" y="754461"/>
                </a:lnTo>
                <a:cubicBezTo>
                  <a:pt x="2505066" y="754461"/>
                  <a:pt x="2505066" y="756622"/>
                  <a:pt x="2507093" y="756622"/>
                </a:cubicBezTo>
                <a:lnTo>
                  <a:pt x="2517226" y="756622"/>
                </a:lnTo>
                <a:cubicBezTo>
                  <a:pt x="2517226" y="767431"/>
                  <a:pt x="2517226" y="778240"/>
                  <a:pt x="2517226" y="786887"/>
                </a:cubicBezTo>
                <a:cubicBezTo>
                  <a:pt x="2519253" y="786887"/>
                  <a:pt x="2521280" y="786887"/>
                  <a:pt x="2525333" y="786887"/>
                </a:cubicBezTo>
                <a:cubicBezTo>
                  <a:pt x="2525333" y="793373"/>
                  <a:pt x="2525333" y="799858"/>
                  <a:pt x="2525333" y="804182"/>
                </a:cubicBezTo>
                <a:lnTo>
                  <a:pt x="2534669" y="805087"/>
                </a:lnTo>
                <a:lnTo>
                  <a:pt x="2547627" y="805087"/>
                </a:lnTo>
                <a:cubicBezTo>
                  <a:pt x="2547627" y="799278"/>
                  <a:pt x="2547627" y="795106"/>
                  <a:pt x="2547627" y="789049"/>
                </a:cubicBezTo>
                <a:lnTo>
                  <a:pt x="2615583" y="789049"/>
                </a:lnTo>
                <a:lnTo>
                  <a:pt x="2615583" y="703796"/>
                </a:lnTo>
                <a:lnTo>
                  <a:pt x="2687591" y="703796"/>
                </a:lnTo>
                <a:lnTo>
                  <a:pt x="2687591" y="782564"/>
                </a:lnTo>
                <a:cubicBezTo>
                  <a:pt x="2688226" y="782564"/>
                  <a:pt x="2688861" y="782564"/>
                  <a:pt x="2689495" y="782564"/>
                </a:cubicBezTo>
                <a:lnTo>
                  <a:pt x="2690737" y="805087"/>
                </a:lnTo>
                <a:lnTo>
                  <a:pt x="2700413" y="805087"/>
                </a:lnTo>
                <a:cubicBezTo>
                  <a:pt x="2700949" y="797873"/>
                  <a:pt x="2701655" y="790219"/>
                  <a:pt x="2701655" y="782564"/>
                </a:cubicBezTo>
                <a:cubicBezTo>
                  <a:pt x="2703682" y="782564"/>
                  <a:pt x="2705709" y="782564"/>
                  <a:pt x="2707735" y="782564"/>
                </a:cubicBezTo>
                <a:lnTo>
                  <a:pt x="2708977" y="805087"/>
                </a:lnTo>
                <a:lnTo>
                  <a:pt x="2759599" y="805087"/>
                </a:lnTo>
                <a:lnTo>
                  <a:pt x="2759599" y="642059"/>
                </a:lnTo>
                <a:lnTo>
                  <a:pt x="2956926" y="642059"/>
                </a:lnTo>
                <a:lnTo>
                  <a:pt x="2956926" y="805087"/>
                </a:lnTo>
                <a:lnTo>
                  <a:pt x="2975623" y="805087"/>
                </a:lnTo>
                <a:lnTo>
                  <a:pt x="2975623" y="722394"/>
                </a:lnTo>
                <a:lnTo>
                  <a:pt x="3070743" y="722394"/>
                </a:lnTo>
                <a:cubicBezTo>
                  <a:pt x="3074818" y="616373"/>
                  <a:pt x="3078196" y="510899"/>
                  <a:pt x="3082673" y="404253"/>
                </a:cubicBezTo>
                <a:cubicBezTo>
                  <a:pt x="3072540" y="404253"/>
                  <a:pt x="3048220" y="391282"/>
                  <a:pt x="3070513" y="382635"/>
                </a:cubicBezTo>
                <a:cubicBezTo>
                  <a:pt x="3068486" y="380473"/>
                  <a:pt x="3066460" y="378311"/>
                  <a:pt x="3064433" y="378311"/>
                </a:cubicBezTo>
                <a:cubicBezTo>
                  <a:pt x="3064433" y="365341"/>
                  <a:pt x="3062406" y="363179"/>
                  <a:pt x="3072540" y="354532"/>
                </a:cubicBezTo>
                <a:cubicBezTo>
                  <a:pt x="3072540" y="350208"/>
                  <a:pt x="3072540" y="343723"/>
                  <a:pt x="3072540" y="337238"/>
                </a:cubicBezTo>
                <a:cubicBezTo>
                  <a:pt x="3076593" y="337238"/>
                  <a:pt x="3080647" y="337238"/>
                  <a:pt x="3086727" y="337238"/>
                </a:cubicBezTo>
                <a:cubicBezTo>
                  <a:pt x="3086727" y="328590"/>
                  <a:pt x="3086727" y="322105"/>
                  <a:pt x="3086727" y="315620"/>
                </a:cubicBezTo>
                <a:cubicBezTo>
                  <a:pt x="3086727" y="313458"/>
                  <a:pt x="3088753" y="313458"/>
                  <a:pt x="3088753" y="311296"/>
                </a:cubicBezTo>
                <a:cubicBezTo>
                  <a:pt x="3088753" y="285355"/>
                  <a:pt x="3088753" y="259414"/>
                  <a:pt x="3088753" y="233472"/>
                </a:cubicBezTo>
                <a:cubicBezTo>
                  <a:pt x="3088753" y="231310"/>
                  <a:pt x="3086727" y="229149"/>
                  <a:pt x="3086727" y="226987"/>
                </a:cubicBezTo>
                <a:cubicBezTo>
                  <a:pt x="3088753" y="224825"/>
                  <a:pt x="3090780" y="222663"/>
                  <a:pt x="3092807" y="220501"/>
                </a:cubicBezTo>
                <a:cubicBezTo>
                  <a:pt x="3092807" y="201045"/>
                  <a:pt x="3092807" y="181589"/>
                  <a:pt x="3092807" y="162133"/>
                </a:cubicBezTo>
                <a:cubicBezTo>
                  <a:pt x="3092807" y="159972"/>
                  <a:pt x="3092807" y="159972"/>
                  <a:pt x="3094833" y="157810"/>
                </a:cubicBezTo>
                <a:cubicBezTo>
                  <a:pt x="3094833" y="140516"/>
                  <a:pt x="3094833" y="121060"/>
                  <a:pt x="3094833" y="101604"/>
                </a:cubicBezTo>
                <a:cubicBezTo>
                  <a:pt x="3096860" y="92957"/>
                  <a:pt x="3096860" y="88633"/>
                  <a:pt x="3096860" y="82148"/>
                </a:cubicBezTo>
                <a:cubicBezTo>
                  <a:pt x="3100914" y="88633"/>
                  <a:pt x="3100914" y="92957"/>
                  <a:pt x="3100914" y="99442"/>
                </a:cubicBezTo>
                <a:cubicBezTo>
                  <a:pt x="3102940" y="121060"/>
                  <a:pt x="3102940" y="140516"/>
                  <a:pt x="3102940" y="157810"/>
                </a:cubicBezTo>
                <a:cubicBezTo>
                  <a:pt x="3104967" y="181589"/>
                  <a:pt x="3104967" y="201045"/>
                  <a:pt x="3104967" y="220501"/>
                </a:cubicBezTo>
                <a:cubicBezTo>
                  <a:pt x="3106994" y="222663"/>
                  <a:pt x="3109020" y="224825"/>
                  <a:pt x="3111047" y="226987"/>
                </a:cubicBezTo>
                <a:cubicBezTo>
                  <a:pt x="3111047" y="229149"/>
                  <a:pt x="3109020" y="231310"/>
                  <a:pt x="3109020" y="233472"/>
                </a:cubicBezTo>
                <a:cubicBezTo>
                  <a:pt x="3109020" y="259414"/>
                  <a:pt x="3109020" y="285355"/>
                  <a:pt x="3109020" y="311296"/>
                </a:cubicBezTo>
                <a:cubicBezTo>
                  <a:pt x="3109020" y="313458"/>
                  <a:pt x="3111047" y="313458"/>
                  <a:pt x="3111047" y="315620"/>
                </a:cubicBezTo>
                <a:cubicBezTo>
                  <a:pt x="3111047" y="322105"/>
                  <a:pt x="3111047" y="328590"/>
                  <a:pt x="3111047" y="337238"/>
                </a:cubicBezTo>
                <a:cubicBezTo>
                  <a:pt x="3115100" y="337238"/>
                  <a:pt x="3121180" y="337238"/>
                  <a:pt x="3125234" y="337238"/>
                </a:cubicBezTo>
                <a:cubicBezTo>
                  <a:pt x="3125234" y="343723"/>
                  <a:pt x="3125234" y="350208"/>
                  <a:pt x="3125234" y="354532"/>
                </a:cubicBezTo>
                <a:cubicBezTo>
                  <a:pt x="3133341" y="363179"/>
                  <a:pt x="3133341" y="363179"/>
                  <a:pt x="3133341" y="378311"/>
                </a:cubicBezTo>
                <a:cubicBezTo>
                  <a:pt x="3131314" y="378311"/>
                  <a:pt x="3129287" y="380473"/>
                  <a:pt x="3127261" y="382635"/>
                </a:cubicBezTo>
                <a:cubicBezTo>
                  <a:pt x="3147527" y="393444"/>
                  <a:pt x="3123207" y="402091"/>
                  <a:pt x="3115100" y="404253"/>
                </a:cubicBezTo>
                <a:cubicBezTo>
                  <a:pt x="3117127" y="488562"/>
                  <a:pt x="3121180" y="572871"/>
                  <a:pt x="3123207" y="657181"/>
                </a:cubicBezTo>
                <a:cubicBezTo>
                  <a:pt x="3145501" y="657181"/>
                  <a:pt x="3167794" y="657181"/>
                  <a:pt x="3188061" y="657181"/>
                </a:cubicBezTo>
                <a:cubicBezTo>
                  <a:pt x="3188061" y="683122"/>
                  <a:pt x="3188061" y="709063"/>
                  <a:pt x="3188061" y="732843"/>
                </a:cubicBezTo>
                <a:cubicBezTo>
                  <a:pt x="3192115" y="732843"/>
                  <a:pt x="3194141" y="732843"/>
                  <a:pt x="3196168" y="732843"/>
                </a:cubicBezTo>
                <a:cubicBezTo>
                  <a:pt x="3196168" y="730681"/>
                  <a:pt x="3198195" y="728519"/>
                  <a:pt x="3198195" y="726358"/>
                </a:cubicBezTo>
                <a:cubicBezTo>
                  <a:pt x="3200221" y="726358"/>
                  <a:pt x="3202248" y="726358"/>
                  <a:pt x="3204275" y="726358"/>
                </a:cubicBezTo>
                <a:cubicBezTo>
                  <a:pt x="3204275" y="728519"/>
                  <a:pt x="3204275" y="730681"/>
                  <a:pt x="3206302" y="735005"/>
                </a:cubicBezTo>
                <a:cubicBezTo>
                  <a:pt x="3210355" y="735005"/>
                  <a:pt x="3214408" y="735005"/>
                  <a:pt x="3218462" y="735005"/>
                </a:cubicBezTo>
                <a:cubicBezTo>
                  <a:pt x="3218462" y="732843"/>
                  <a:pt x="3218462" y="730681"/>
                  <a:pt x="3218462" y="728519"/>
                </a:cubicBezTo>
                <a:cubicBezTo>
                  <a:pt x="3226568" y="728519"/>
                  <a:pt x="3232648" y="728519"/>
                  <a:pt x="3240755" y="728519"/>
                </a:cubicBezTo>
                <a:cubicBezTo>
                  <a:pt x="3240755" y="730681"/>
                  <a:pt x="3240755" y="732843"/>
                  <a:pt x="3240755" y="735005"/>
                </a:cubicBezTo>
                <a:cubicBezTo>
                  <a:pt x="3246835" y="735005"/>
                  <a:pt x="3254942" y="735005"/>
                  <a:pt x="3261022" y="735005"/>
                </a:cubicBezTo>
                <a:cubicBezTo>
                  <a:pt x="3261022" y="750137"/>
                  <a:pt x="3261022" y="765270"/>
                  <a:pt x="3261022" y="780402"/>
                </a:cubicBezTo>
                <a:cubicBezTo>
                  <a:pt x="3265076" y="780402"/>
                  <a:pt x="3271156" y="780402"/>
                  <a:pt x="3275209" y="780402"/>
                </a:cubicBezTo>
                <a:cubicBezTo>
                  <a:pt x="3275209" y="776078"/>
                  <a:pt x="3275209" y="771755"/>
                  <a:pt x="3275209" y="767431"/>
                </a:cubicBezTo>
                <a:cubicBezTo>
                  <a:pt x="3281289" y="767431"/>
                  <a:pt x="3287369" y="767431"/>
                  <a:pt x="3291423" y="767431"/>
                </a:cubicBezTo>
                <a:cubicBezTo>
                  <a:pt x="3291423" y="706902"/>
                  <a:pt x="3291423" y="648534"/>
                  <a:pt x="3291423" y="588004"/>
                </a:cubicBezTo>
                <a:cubicBezTo>
                  <a:pt x="3293449" y="585842"/>
                  <a:pt x="3295476" y="583680"/>
                  <a:pt x="3297503" y="581518"/>
                </a:cubicBezTo>
                <a:cubicBezTo>
                  <a:pt x="3321823" y="581518"/>
                  <a:pt x="3346143" y="581518"/>
                  <a:pt x="3370464" y="581518"/>
                </a:cubicBezTo>
                <a:lnTo>
                  <a:pt x="3370464" y="590166"/>
                </a:lnTo>
                <a:lnTo>
                  <a:pt x="3380597" y="590166"/>
                </a:lnTo>
                <a:cubicBezTo>
                  <a:pt x="3380597" y="629078"/>
                  <a:pt x="3380597" y="667990"/>
                  <a:pt x="3380597" y="704740"/>
                </a:cubicBezTo>
                <a:cubicBezTo>
                  <a:pt x="3388704" y="704740"/>
                  <a:pt x="3394784" y="704740"/>
                  <a:pt x="3402891" y="704740"/>
                </a:cubicBezTo>
                <a:cubicBezTo>
                  <a:pt x="3402891" y="683122"/>
                  <a:pt x="3402891" y="661504"/>
                  <a:pt x="3402891" y="637725"/>
                </a:cubicBezTo>
                <a:cubicBezTo>
                  <a:pt x="3410997" y="637725"/>
                  <a:pt x="3421131" y="637725"/>
                  <a:pt x="3429238" y="637725"/>
                </a:cubicBezTo>
                <a:cubicBezTo>
                  <a:pt x="3431264" y="637725"/>
                  <a:pt x="3431264" y="635563"/>
                  <a:pt x="3433291" y="633401"/>
                </a:cubicBezTo>
                <a:lnTo>
                  <a:pt x="3441398" y="633401"/>
                </a:lnTo>
                <a:cubicBezTo>
                  <a:pt x="3443424" y="635563"/>
                  <a:pt x="3443424" y="637725"/>
                  <a:pt x="3445451" y="637725"/>
                </a:cubicBezTo>
                <a:cubicBezTo>
                  <a:pt x="3451531" y="637725"/>
                  <a:pt x="3459638" y="637725"/>
                  <a:pt x="3467745" y="637725"/>
                </a:cubicBezTo>
                <a:cubicBezTo>
                  <a:pt x="3467745" y="598813"/>
                  <a:pt x="3467745" y="559901"/>
                  <a:pt x="3467745" y="520989"/>
                </a:cubicBezTo>
                <a:cubicBezTo>
                  <a:pt x="3467759" y="520986"/>
                  <a:pt x="3468626" y="520822"/>
                  <a:pt x="3524492" y="510180"/>
                </a:cubicBezTo>
                <a:cubicBezTo>
                  <a:pt x="3524492" y="510187"/>
                  <a:pt x="3524492" y="510261"/>
                  <a:pt x="3524492" y="511261"/>
                </a:cubicBezTo>
                <a:lnTo>
                  <a:pt x="3524492" y="518827"/>
                </a:lnTo>
                <a:cubicBezTo>
                  <a:pt x="3524509" y="518827"/>
                  <a:pt x="3525153" y="518827"/>
                  <a:pt x="3550839" y="518827"/>
                </a:cubicBezTo>
                <a:cubicBezTo>
                  <a:pt x="3550839" y="518849"/>
                  <a:pt x="3550839" y="521220"/>
                  <a:pt x="3550839" y="773917"/>
                </a:cubicBezTo>
                <a:cubicBezTo>
                  <a:pt x="3556919" y="773917"/>
                  <a:pt x="3565026" y="773917"/>
                  <a:pt x="3573133" y="773917"/>
                </a:cubicBezTo>
                <a:cubicBezTo>
                  <a:pt x="3573133" y="771755"/>
                  <a:pt x="3573133" y="771755"/>
                  <a:pt x="3573133" y="769593"/>
                </a:cubicBezTo>
                <a:cubicBezTo>
                  <a:pt x="3577186" y="769593"/>
                  <a:pt x="3581239" y="769593"/>
                  <a:pt x="3585293" y="769593"/>
                </a:cubicBezTo>
                <a:cubicBezTo>
                  <a:pt x="3585293" y="771755"/>
                  <a:pt x="3585293" y="771755"/>
                  <a:pt x="3585293" y="773917"/>
                </a:cubicBezTo>
                <a:cubicBezTo>
                  <a:pt x="3593400" y="773917"/>
                  <a:pt x="3601506" y="773917"/>
                  <a:pt x="3609613" y="773917"/>
                </a:cubicBezTo>
                <a:cubicBezTo>
                  <a:pt x="3609613" y="769593"/>
                  <a:pt x="3609613" y="765270"/>
                  <a:pt x="3609613" y="760946"/>
                </a:cubicBezTo>
                <a:cubicBezTo>
                  <a:pt x="3619747" y="760946"/>
                  <a:pt x="3629880" y="760946"/>
                  <a:pt x="3637987" y="760946"/>
                </a:cubicBezTo>
                <a:cubicBezTo>
                  <a:pt x="3642040" y="756622"/>
                  <a:pt x="3646094" y="756622"/>
                  <a:pt x="3650147" y="756622"/>
                </a:cubicBezTo>
                <a:cubicBezTo>
                  <a:pt x="3656227" y="760946"/>
                  <a:pt x="3664334" y="760946"/>
                  <a:pt x="3670414" y="760946"/>
                </a:cubicBezTo>
                <a:cubicBezTo>
                  <a:pt x="3670414" y="754461"/>
                  <a:pt x="3670414" y="750137"/>
                  <a:pt x="3670414" y="743652"/>
                </a:cubicBezTo>
                <a:lnTo>
                  <a:pt x="3678521" y="743652"/>
                </a:lnTo>
                <a:cubicBezTo>
                  <a:pt x="3678521" y="739328"/>
                  <a:pt x="3678521" y="735005"/>
                  <a:pt x="3678521" y="730681"/>
                </a:cubicBezTo>
                <a:cubicBezTo>
                  <a:pt x="3696761" y="730681"/>
                  <a:pt x="3717028" y="730681"/>
                  <a:pt x="3735268" y="730681"/>
                </a:cubicBezTo>
                <a:cubicBezTo>
                  <a:pt x="3735268" y="719872"/>
                  <a:pt x="3735268" y="711225"/>
                  <a:pt x="3735268" y="700416"/>
                </a:cubicBezTo>
                <a:cubicBezTo>
                  <a:pt x="3741348" y="700416"/>
                  <a:pt x="3747428" y="700416"/>
                  <a:pt x="3753508" y="700416"/>
                </a:cubicBezTo>
                <a:cubicBezTo>
                  <a:pt x="3753508" y="698254"/>
                  <a:pt x="3753508" y="696093"/>
                  <a:pt x="3753508" y="693931"/>
                </a:cubicBezTo>
                <a:cubicBezTo>
                  <a:pt x="3757562" y="693931"/>
                  <a:pt x="3761615" y="693931"/>
                  <a:pt x="3765668" y="693931"/>
                </a:cubicBezTo>
                <a:cubicBezTo>
                  <a:pt x="3765668" y="696093"/>
                  <a:pt x="3765668" y="698254"/>
                  <a:pt x="3765668" y="700416"/>
                </a:cubicBezTo>
                <a:cubicBezTo>
                  <a:pt x="3771748" y="700416"/>
                  <a:pt x="3775802" y="700416"/>
                  <a:pt x="3781882" y="700416"/>
                </a:cubicBezTo>
                <a:cubicBezTo>
                  <a:pt x="3781882" y="715549"/>
                  <a:pt x="3781882" y="732843"/>
                  <a:pt x="3781882" y="750137"/>
                </a:cubicBezTo>
                <a:cubicBezTo>
                  <a:pt x="3792015" y="750137"/>
                  <a:pt x="3804176" y="750137"/>
                  <a:pt x="3814309" y="750137"/>
                </a:cubicBezTo>
                <a:cubicBezTo>
                  <a:pt x="3814309" y="741490"/>
                  <a:pt x="3814309" y="732843"/>
                  <a:pt x="3814309" y="724196"/>
                </a:cubicBezTo>
                <a:cubicBezTo>
                  <a:pt x="3826469" y="724196"/>
                  <a:pt x="3840656" y="724196"/>
                  <a:pt x="3852816" y="724196"/>
                </a:cubicBezTo>
                <a:cubicBezTo>
                  <a:pt x="3852816" y="713387"/>
                  <a:pt x="3852816" y="704740"/>
                  <a:pt x="3852816" y="693931"/>
                </a:cubicBezTo>
                <a:cubicBezTo>
                  <a:pt x="3869030" y="693931"/>
                  <a:pt x="3885243" y="693931"/>
                  <a:pt x="3901457" y="693931"/>
                </a:cubicBezTo>
                <a:cubicBezTo>
                  <a:pt x="3901457" y="693960"/>
                  <a:pt x="3901457" y="695735"/>
                  <a:pt x="3901457" y="805087"/>
                </a:cubicBezTo>
                <a:lnTo>
                  <a:pt x="3901457" y="818866"/>
                </a:lnTo>
                <a:lnTo>
                  <a:pt x="3967332" y="818866"/>
                </a:lnTo>
                <a:lnTo>
                  <a:pt x="3967332" y="924638"/>
                </a:lnTo>
                <a:lnTo>
                  <a:pt x="3967332" y="1030409"/>
                </a:lnTo>
                <a:lnTo>
                  <a:pt x="3967332" y="1160647"/>
                </a:lnTo>
                <a:lnTo>
                  <a:pt x="3901457" y="1160647"/>
                </a:lnTo>
                <a:lnTo>
                  <a:pt x="3730337" y="1160647"/>
                </a:lnTo>
                <a:lnTo>
                  <a:pt x="1373612" y="1160647"/>
                </a:lnTo>
                <a:cubicBezTo>
                  <a:pt x="1373605" y="1160647"/>
                  <a:pt x="1372430" y="1160647"/>
                  <a:pt x="1200143" y="1160647"/>
                </a:cubicBezTo>
                <a:lnTo>
                  <a:pt x="1088349" y="1160647"/>
                </a:lnTo>
                <a:lnTo>
                  <a:pt x="1036189" y="1160647"/>
                </a:lnTo>
                <a:cubicBezTo>
                  <a:pt x="834841" y="1160647"/>
                  <a:pt x="513343" y="1160647"/>
                  <a:pt x="0" y="1160647"/>
                </a:cubicBezTo>
                <a:lnTo>
                  <a:pt x="45065" y="1082592"/>
                </a:lnTo>
                <a:cubicBezTo>
                  <a:pt x="58273" y="1081488"/>
                  <a:pt x="71508" y="1080386"/>
                  <a:pt x="85243" y="1079284"/>
                </a:cubicBezTo>
                <a:cubicBezTo>
                  <a:pt x="85243" y="1067661"/>
                  <a:pt x="85243" y="1058363"/>
                  <a:pt x="85243" y="1046739"/>
                </a:cubicBezTo>
                <a:cubicBezTo>
                  <a:pt x="100846" y="1046739"/>
                  <a:pt x="116449" y="1046739"/>
                  <a:pt x="129823" y="1046739"/>
                </a:cubicBezTo>
                <a:cubicBezTo>
                  <a:pt x="129823" y="1039765"/>
                  <a:pt x="129823" y="1035116"/>
                  <a:pt x="129823" y="1028142"/>
                </a:cubicBezTo>
                <a:cubicBezTo>
                  <a:pt x="161030" y="1028142"/>
                  <a:pt x="192236" y="1028142"/>
                  <a:pt x="223442" y="1028142"/>
                </a:cubicBezTo>
                <a:cubicBezTo>
                  <a:pt x="223442" y="1032791"/>
                  <a:pt x="223442" y="1035116"/>
                  <a:pt x="223442" y="1039765"/>
                </a:cubicBezTo>
                <a:cubicBezTo>
                  <a:pt x="243503" y="1039765"/>
                  <a:pt x="263564" y="1039765"/>
                  <a:pt x="283625" y="1039765"/>
                </a:cubicBezTo>
                <a:cubicBezTo>
                  <a:pt x="283625" y="1042090"/>
                  <a:pt x="283625" y="1044415"/>
                  <a:pt x="283625" y="1046739"/>
                </a:cubicBezTo>
                <a:cubicBezTo>
                  <a:pt x="288083" y="1046739"/>
                  <a:pt x="294770" y="1046739"/>
                  <a:pt x="301457" y="1046739"/>
                </a:cubicBezTo>
                <a:cubicBezTo>
                  <a:pt x="301457" y="1049064"/>
                  <a:pt x="301457" y="1051389"/>
                  <a:pt x="301457" y="1053713"/>
                </a:cubicBezTo>
                <a:cubicBezTo>
                  <a:pt x="305915" y="1053713"/>
                  <a:pt x="312602" y="1053713"/>
                  <a:pt x="317060" y="1053713"/>
                </a:cubicBezTo>
                <a:cubicBezTo>
                  <a:pt x="317060" y="1018844"/>
                  <a:pt x="317060" y="983974"/>
                  <a:pt x="317060" y="949104"/>
                </a:cubicBezTo>
                <a:cubicBezTo>
                  <a:pt x="332663" y="944455"/>
                  <a:pt x="348267" y="939806"/>
                  <a:pt x="363870" y="935156"/>
                </a:cubicBezTo>
                <a:cubicBezTo>
                  <a:pt x="392847" y="935156"/>
                  <a:pt x="421824" y="935156"/>
                  <a:pt x="450801" y="935156"/>
                </a:cubicBezTo>
                <a:cubicBezTo>
                  <a:pt x="450801" y="879365"/>
                  <a:pt x="450801" y="823573"/>
                  <a:pt x="450801" y="767782"/>
                </a:cubicBezTo>
                <a:cubicBezTo>
                  <a:pt x="457488" y="763132"/>
                  <a:pt x="466404" y="760808"/>
                  <a:pt x="475320" y="756158"/>
                </a:cubicBezTo>
                <a:cubicBezTo>
                  <a:pt x="510984" y="751509"/>
                  <a:pt x="546649" y="744535"/>
                  <a:pt x="582313" y="737561"/>
                </a:cubicBezTo>
                <a:cubicBezTo>
                  <a:pt x="595687" y="742210"/>
                  <a:pt x="606832" y="746860"/>
                  <a:pt x="620206" y="749184"/>
                </a:cubicBezTo>
                <a:cubicBezTo>
                  <a:pt x="622435" y="751509"/>
                  <a:pt x="624664" y="753834"/>
                  <a:pt x="626893" y="756158"/>
                </a:cubicBezTo>
                <a:cubicBezTo>
                  <a:pt x="626893" y="860767"/>
                  <a:pt x="626893" y="965377"/>
                  <a:pt x="626893" y="1067661"/>
                </a:cubicBezTo>
                <a:cubicBezTo>
                  <a:pt x="631351" y="1067661"/>
                  <a:pt x="635809" y="1067661"/>
                  <a:pt x="642496" y="1067661"/>
                </a:cubicBezTo>
                <a:cubicBezTo>
                  <a:pt x="642496" y="1025818"/>
                  <a:pt x="642496" y="983974"/>
                  <a:pt x="642496" y="942130"/>
                </a:cubicBezTo>
                <a:cubicBezTo>
                  <a:pt x="646954" y="942130"/>
                  <a:pt x="651412" y="942130"/>
                  <a:pt x="655870" y="942130"/>
                </a:cubicBezTo>
                <a:cubicBezTo>
                  <a:pt x="655870" y="937481"/>
                  <a:pt x="655870" y="935156"/>
                  <a:pt x="655870" y="930507"/>
                </a:cubicBezTo>
                <a:cubicBezTo>
                  <a:pt x="660328" y="928182"/>
                  <a:pt x="664786" y="925858"/>
                  <a:pt x="669244" y="923533"/>
                </a:cubicBezTo>
                <a:lnTo>
                  <a:pt x="680389" y="923533"/>
                </a:lnTo>
                <a:cubicBezTo>
                  <a:pt x="680389" y="918884"/>
                  <a:pt x="680389" y="916559"/>
                  <a:pt x="680389" y="911910"/>
                </a:cubicBezTo>
                <a:cubicBezTo>
                  <a:pt x="682618" y="909585"/>
                  <a:pt x="687076" y="907260"/>
                  <a:pt x="689305" y="904936"/>
                </a:cubicBezTo>
                <a:cubicBezTo>
                  <a:pt x="695993" y="904936"/>
                  <a:pt x="704909" y="904936"/>
                  <a:pt x="711596" y="904936"/>
                </a:cubicBezTo>
                <a:cubicBezTo>
                  <a:pt x="711596" y="916559"/>
                  <a:pt x="711596" y="930507"/>
                  <a:pt x="711596" y="942130"/>
                </a:cubicBezTo>
                <a:cubicBezTo>
                  <a:pt x="727199" y="942130"/>
                  <a:pt x="742802" y="942130"/>
                  <a:pt x="758405" y="942130"/>
                </a:cubicBezTo>
                <a:cubicBezTo>
                  <a:pt x="758405" y="986299"/>
                  <a:pt x="758405" y="1028142"/>
                  <a:pt x="758405" y="1072311"/>
                </a:cubicBezTo>
                <a:cubicBezTo>
                  <a:pt x="765092" y="1072311"/>
                  <a:pt x="771779" y="1072311"/>
                  <a:pt x="776237" y="1072311"/>
                </a:cubicBezTo>
                <a:cubicBezTo>
                  <a:pt x="782924" y="1069986"/>
                  <a:pt x="787382" y="1067661"/>
                  <a:pt x="794069" y="1065337"/>
                </a:cubicBezTo>
                <a:cubicBezTo>
                  <a:pt x="794069" y="1060687"/>
                  <a:pt x="794069" y="1058363"/>
                  <a:pt x="794069" y="1056038"/>
                </a:cubicBezTo>
                <a:cubicBezTo>
                  <a:pt x="791840" y="1056038"/>
                  <a:pt x="789611" y="1053713"/>
                  <a:pt x="787382" y="1053713"/>
                </a:cubicBezTo>
                <a:cubicBezTo>
                  <a:pt x="787382" y="1051389"/>
                  <a:pt x="787382" y="1049064"/>
                  <a:pt x="787382" y="1046739"/>
                </a:cubicBezTo>
                <a:cubicBezTo>
                  <a:pt x="789611" y="1044415"/>
                  <a:pt x="791840" y="1044415"/>
                  <a:pt x="794069" y="1042090"/>
                </a:cubicBezTo>
                <a:cubicBezTo>
                  <a:pt x="794069" y="1025818"/>
                  <a:pt x="794069" y="1007220"/>
                  <a:pt x="794069" y="990948"/>
                </a:cubicBezTo>
                <a:cubicBezTo>
                  <a:pt x="791840" y="990948"/>
                  <a:pt x="789611" y="988623"/>
                  <a:pt x="787382" y="988623"/>
                </a:cubicBezTo>
                <a:cubicBezTo>
                  <a:pt x="787382" y="986299"/>
                  <a:pt x="787382" y="983974"/>
                  <a:pt x="787382" y="981649"/>
                </a:cubicBezTo>
                <a:cubicBezTo>
                  <a:pt x="789611" y="979325"/>
                  <a:pt x="791840" y="979325"/>
                  <a:pt x="794069" y="977000"/>
                </a:cubicBezTo>
                <a:lnTo>
                  <a:pt x="798527" y="972351"/>
                </a:lnTo>
                <a:lnTo>
                  <a:pt x="798527" y="963052"/>
                </a:lnTo>
                <a:cubicBezTo>
                  <a:pt x="796298" y="963052"/>
                  <a:pt x="796298" y="963052"/>
                  <a:pt x="794069" y="963052"/>
                </a:cubicBezTo>
                <a:cubicBezTo>
                  <a:pt x="794069" y="960727"/>
                  <a:pt x="794069" y="958403"/>
                  <a:pt x="794069" y="956078"/>
                </a:cubicBezTo>
                <a:cubicBezTo>
                  <a:pt x="796298" y="956078"/>
                  <a:pt x="798527" y="953753"/>
                  <a:pt x="800756" y="951429"/>
                </a:cubicBezTo>
                <a:cubicBezTo>
                  <a:pt x="802985" y="923533"/>
                  <a:pt x="809672" y="900287"/>
                  <a:pt x="836420" y="886339"/>
                </a:cubicBezTo>
                <a:cubicBezTo>
                  <a:pt x="834191" y="886339"/>
                  <a:pt x="834191" y="884014"/>
                  <a:pt x="831962" y="884014"/>
                </a:cubicBezTo>
                <a:cubicBezTo>
                  <a:pt x="831962" y="881689"/>
                  <a:pt x="831962" y="879365"/>
                  <a:pt x="831962" y="877040"/>
                </a:cubicBezTo>
                <a:cubicBezTo>
                  <a:pt x="834191" y="877040"/>
                  <a:pt x="836420" y="874715"/>
                  <a:pt x="838649" y="874715"/>
                </a:cubicBezTo>
                <a:cubicBezTo>
                  <a:pt x="838649" y="870066"/>
                  <a:pt x="838649" y="867741"/>
                  <a:pt x="838649" y="865417"/>
                </a:cubicBezTo>
                <a:cubicBezTo>
                  <a:pt x="840878" y="865417"/>
                  <a:pt x="840878" y="865417"/>
                  <a:pt x="843107" y="865417"/>
                </a:cubicBezTo>
                <a:cubicBezTo>
                  <a:pt x="843107" y="858443"/>
                  <a:pt x="843107" y="851469"/>
                  <a:pt x="843107" y="844495"/>
                </a:cubicBezTo>
                <a:cubicBezTo>
                  <a:pt x="840878" y="844495"/>
                  <a:pt x="840878" y="844495"/>
                  <a:pt x="838649" y="844495"/>
                </a:cubicBezTo>
                <a:cubicBezTo>
                  <a:pt x="838649" y="842170"/>
                  <a:pt x="838649" y="842170"/>
                  <a:pt x="838649" y="839846"/>
                </a:cubicBezTo>
                <a:lnTo>
                  <a:pt x="843107" y="837521"/>
                </a:lnTo>
                <a:cubicBezTo>
                  <a:pt x="847565" y="832872"/>
                  <a:pt x="849794" y="828222"/>
                  <a:pt x="854252" y="821248"/>
                </a:cubicBezTo>
                <a:cubicBezTo>
                  <a:pt x="856481" y="816599"/>
                  <a:pt x="856481" y="814275"/>
                  <a:pt x="856481" y="811950"/>
                </a:cubicBezTo>
                <a:cubicBezTo>
                  <a:pt x="852023" y="804976"/>
                  <a:pt x="852023" y="793353"/>
                  <a:pt x="856481" y="786379"/>
                </a:cubicBezTo>
                <a:cubicBezTo>
                  <a:pt x="856482" y="786376"/>
                  <a:pt x="856497" y="786330"/>
                  <a:pt x="856760" y="785507"/>
                </a:cubicBezTo>
                <a:lnTo>
                  <a:pt x="858710" y="779405"/>
                </a:lnTo>
                <a:cubicBezTo>
                  <a:pt x="858711" y="779408"/>
                  <a:pt x="858726" y="779454"/>
                  <a:pt x="858989" y="780277"/>
                </a:cubicBezTo>
                <a:lnTo>
                  <a:pt x="860939" y="786379"/>
                </a:lnTo>
                <a:cubicBezTo>
                  <a:pt x="865397" y="793353"/>
                  <a:pt x="867626" y="804976"/>
                  <a:pt x="863168" y="811950"/>
                </a:cubicBezTo>
                <a:cubicBezTo>
                  <a:pt x="863168" y="814275"/>
                  <a:pt x="863168" y="816599"/>
                  <a:pt x="863168" y="818924"/>
                </a:cubicBezTo>
                <a:cubicBezTo>
                  <a:pt x="867626" y="825898"/>
                  <a:pt x="872084" y="832872"/>
                  <a:pt x="874314" y="837521"/>
                </a:cubicBezTo>
                <a:cubicBezTo>
                  <a:pt x="876543" y="837521"/>
                  <a:pt x="876543" y="839846"/>
                  <a:pt x="878772" y="839846"/>
                </a:cubicBezTo>
                <a:cubicBezTo>
                  <a:pt x="878772" y="842170"/>
                  <a:pt x="878772" y="842170"/>
                  <a:pt x="878772" y="844495"/>
                </a:cubicBezTo>
                <a:cubicBezTo>
                  <a:pt x="876543" y="851469"/>
                  <a:pt x="876543" y="858443"/>
                  <a:pt x="876543" y="865417"/>
                </a:cubicBezTo>
                <a:cubicBezTo>
                  <a:pt x="881001" y="867741"/>
                  <a:pt x="881001" y="870066"/>
                  <a:pt x="881001" y="874715"/>
                </a:cubicBezTo>
                <a:lnTo>
                  <a:pt x="885459" y="877040"/>
                </a:lnTo>
                <a:cubicBezTo>
                  <a:pt x="885459" y="879365"/>
                  <a:pt x="885459" y="881689"/>
                  <a:pt x="885459" y="884014"/>
                </a:cubicBezTo>
                <a:cubicBezTo>
                  <a:pt x="883230" y="886339"/>
                  <a:pt x="883230" y="886339"/>
                  <a:pt x="881001" y="886339"/>
                </a:cubicBezTo>
                <a:cubicBezTo>
                  <a:pt x="894375" y="893313"/>
                  <a:pt x="902177" y="902612"/>
                  <a:pt x="907192" y="913654"/>
                </a:cubicBezTo>
                <a:lnTo>
                  <a:pt x="907615" y="915339"/>
                </a:lnTo>
                <a:lnTo>
                  <a:pt x="953954" y="915339"/>
                </a:lnTo>
                <a:lnTo>
                  <a:pt x="990768" y="907956"/>
                </a:lnTo>
                <a:lnTo>
                  <a:pt x="990768" y="886329"/>
                </a:lnTo>
                <a:lnTo>
                  <a:pt x="942487" y="886329"/>
                </a:lnTo>
                <a:cubicBezTo>
                  <a:pt x="942487" y="886306"/>
                  <a:pt x="942487" y="884414"/>
                  <a:pt x="942487" y="724196"/>
                </a:cubicBezTo>
                <a:cubicBezTo>
                  <a:pt x="942498" y="724196"/>
                  <a:pt x="942969" y="724196"/>
                  <a:pt x="962754" y="724196"/>
                </a:cubicBezTo>
                <a:cubicBezTo>
                  <a:pt x="962758" y="724190"/>
                  <a:pt x="962795" y="724108"/>
                  <a:pt x="963261" y="723115"/>
                </a:cubicBezTo>
                <a:lnTo>
                  <a:pt x="966807" y="715549"/>
                </a:lnTo>
                <a:cubicBezTo>
                  <a:pt x="966816" y="715550"/>
                  <a:pt x="966929" y="715568"/>
                  <a:pt x="968581" y="715819"/>
                </a:cubicBezTo>
                <a:lnTo>
                  <a:pt x="980994" y="717710"/>
                </a:lnTo>
                <a:cubicBezTo>
                  <a:pt x="980997" y="717720"/>
                  <a:pt x="981035" y="717821"/>
                  <a:pt x="981501" y="719062"/>
                </a:cubicBezTo>
                <a:lnTo>
                  <a:pt x="985047" y="728519"/>
                </a:lnTo>
                <a:cubicBezTo>
                  <a:pt x="985061" y="728520"/>
                  <a:pt x="985657" y="728570"/>
                  <a:pt x="1011394" y="730681"/>
                </a:cubicBezTo>
                <a:cubicBezTo>
                  <a:pt x="1011394" y="730661"/>
                  <a:pt x="1011394" y="729131"/>
                  <a:pt x="1011394" y="607460"/>
                </a:cubicBezTo>
                <a:cubicBezTo>
                  <a:pt x="1011403" y="607460"/>
                  <a:pt x="1011522" y="607460"/>
                  <a:pt x="1013421" y="607460"/>
                </a:cubicBezTo>
                <a:lnTo>
                  <a:pt x="1027608" y="607460"/>
                </a:lnTo>
                <a:cubicBezTo>
                  <a:pt x="1027608" y="607438"/>
                  <a:pt x="1027608" y="605724"/>
                  <a:pt x="1027608" y="471268"/>
                </a:cubicBezTo>
                <a:cubicBezTo>
                  <a:pt x="1027616" y="471268"/>
                  <a:pt x="1027724" y="471268"/>
                  <a:pt x="1029381" y="471268"/>
                </a:cubicBezTo>
                <a:lnTo>
                  <a:pt x="1041795" y="471268"/>
                </a:lnTo>
                <a:cubicBezTo>
                  <a:pt x="1041795" y="471251"/>
                  <a:pt x="1041795" y="469845"/>
                  <a:pt x="1041795" y="356694"/>
                </a:cubicBezTo>
                <a:cubicBezTo>
                  <a:pt x="1045848" y="354532"/>
                  <a:pt x="1045848" y="354532"/>
                  <a:pt x="1045848" y="328590"/>
                </a:cubicBezTo>
                <a:cubicBezTo>
                  <a:pt x="1045855" y="328590"/>
                  <a:pt x="1045975" y="328590"/>
                  <a:pt x="1047875" y="328590"/>
                </a:cubicBezTo>
                <a:lnTo>
                  <a:pt x="1062062" y="328590"/>
                </a:lnTo>
                <a:cubicBezTo>
                  <a:pt x="1062073" y="328567"/>
                  <a:pt x="1062679" y="327200"/>
                  <a:pt x="1098542" y="246443"/>
                </a:cubicBezTo>
                <a:cubicBezTo>
                  <a:pt x="1098542" y="246429"/>
                  <a:pt x="1098576" y="244478"/>
                  <a:pt x="1102596" y="0"/>
                </a:cubicBezTo>
                <a:close/>
              </a:path>
            </a:pathLst>
          </a:custGeom>
          <a:solidFill>
            <a:srgbClr val="000000">
              <a:alpha val="94118"/>
            </a:srgbClr>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1" dirty="0"/>
          </a:p>
        </p:txBody>
      </p:sp>
      <p:sp>
        <p:nvSpPr>
          <p:cNvPr id="52" name="Freeform: Shape 23">
            <a:extLst>
              <a:ext uri="{FF2B5EF4-FFF2-40B4-BE49-F238E27FC236}">
                <a16:creationId xmlns:lc="http://schemas.openxmlformats.org/drawingml/2006/lockedCanvas" xmlns:a16="http://schemas.microsoft.com/office/drawing/2014/main" xmlns="" id="{EB61C31B-3200-433B-9E8C-48F9F0743FCC}"/>
              </a:ext>
            </a:extLst>
          </p:cNvPr>
          <p:cNvSpPr>
            <a:spLocks/>
          </p:cNvSpPr>
          <p:nvPr/>
        </p:nvSpPr>
        <p:spPr bwMode="auto">
          <a:xfrm>
            <a:off x="5220072" y="3968778"/>
            <a:ext cx="6248967" cy="1160647"/>
          </a:xfrm>
          <a:custGeom>
            <a:avLst/>
            <a:gdLst>
              <a:gd name="connsiteX0" fmla="*/ 5466852 w 6248967"/>
              <a:gd name="connsiteY0" fmla="*/ 756158 h 1160647"/>
              <a:gd name="connsiteX1" fmla="*/ 5504746 w 6248967"/>
              <a:gd name="connsiteY1" fmla="*/ 756158 h 1160647"/>
              <a:gd name="connsiteX2" fmla="*/ 5504746 w 6248967"/>
              <a:gd name="connsiteY2" fmla="*/ 757902 h 1160647"/>
              <a:gd name="connsiteX3" fmla="*/ 5504746 w 6248967"/>
              <a:gd name="connsiteY3" fmla="*/ 770106 h 1160647"/>
              <a:gd name="connsiteX4" fmla="*/ 5542639 w 6248967"/>
              <a:gd name="connsiteY4" fmla="*/ 770106 h 1160647"/>
              <a:gd name="connsiteX5" fmla="*/ 5542639 w 6248967"/>
              <a:gd name="connsiteY5" fmla="*/ 860767 h 1160647"/>
              <a:gd name="connsiteX6" fmla="*/ 5544032 w 6248967"/>
              <a:gd name="connsiteY6" fmla="*/ 860767 h 1160647"/>
              <a:gd name="connsiteX7" fmla="*/ 5553784 w 6248967"/>
              <a:gd name="connsiteY7" fmla="*/ 860767 h 1160647"/>
              <a:gd name="connsiteX8" fmla="*/ 5553784 w 6248967"/>
              <a:gd name="connsiteY8" fmla="*/ 993272 h 1160647"/>
              <a:gd name="connsiteX9" fmla="*/ 5556013 w 6248967"/>
              <a:gd name="connsiteY9" fmla="*/ 993272 h 1160647"/>
              <a:gd name="connsiteX10" fmla="*/ 5571616 w 6248967"/>
              <a:gd name="connsiteY10" fmla="*/ 993272 h 1160647"/>
              <a:gd name="connsiteX11" fmla="*/ 5571616 w 6248967"/>
              <a:gd name="connsiteY11" fmla="*/ 907260 h 1160647"/>
              <a:gd name="connsiteX12" fmla="*/ 5572452 w 6248967"/>
              <a:gd name="connsiteY12" fmla="*/ 906679 h 1160647"/>
              <a:gd name="connsiteX13" fmla="*/ 5578303 w 6248967"/>
              <a:gd name="connsiteY13" fmla="*/ 902611 h 1160647"/>
              <a:gd name="connsiteX14" fmla="*/ 5582761 w 6248967"/>
              <a:gd name="connsiteY14" fmla="*/ 903773 h 1160647"/>
              <a:gd name="connsiteX15" fmla="*/ 5582761 w 6248967"/>
              <a:gd name="connsiteY15" fmla="*/ 911910 h 1160647"/>
              <a:gd name="connsiteX16" fmla="*/ 5584990 w 6248967"/>
              <a:gd name="connsiteY16" fmla="*/ 910747 h 1160647"/>
              <a:gd name="connsiteX17" fmla="*/ 5600593 w 6248967"/>
              <a:gd name="connsiteY17" fmla="*/ 902611 h 1160647"/>
              <a:gd name="connsiteX18" fmla="*/ 5602544 w 6248967"/>
              <a:gd name="connsiteY18" fmla="*/ 902611 h 1160647"/>
              <a:gd name="connsiteX19" fmla="*/ 5616196 w 6248967"/>
              <a:gd name="connsiteY19" fmla="*/ 902611 h 1160647"/>
              <a:gd name="connsiteX20" fmla="*/ 5616196 w 6248967"/>
              <a:gd name="connsiteY20" fmla="*/ 1060687 h 1160647"/>
              <a:gd name="connsiteX21" fmla="*/ 5647403 w 6248967"/>
              <a:gd name="connsiteY21" fmla="*/ 1065337 h 1160647"/>
              <a:gd name="connsiteX22" fmla="*/ 5647403 w 6248967"/>
              <a:gd name="connsiteY22" fmla="*/ 1058363 h 1160647"/>
              <a:gd name="connsiteX23" fmla="*/ 5680838 w 6248967"/>
              <a:gd name="connsiteY23" fmla="*/ 1058363 h 1160647"/>
              <a:gd name="connsiteX24" fmla="*/ 5680838 w 6248967"/>
              <a:gd name="connsiteY24" fmla="*/ 1028142 h 1160647"/>
              <a:gd name="connsiteX25" fmla="*/ 5689754 w 6248967"/>
              <a:gd name="connsiteY25" fmla="*/ 1028142 h 1160647"/>
              <a:gd name="connsiteX26" fmla="*/ 5689754 w 6248967"/>
              <a:gd name="connsiteY26" fmla="*/ 988623 h 1160647"/>
              <a:gd name="connsiteX27" fmla="*/ 5696441 w 6248967"/>
              <a:gd name="connsiteY27" fmla="*/ 988623 h 1160647"/>
              <a:gd name="connsiteX28" fmla="*/ 5696441 w 6248967"/>
              <a:gd name="connsiteY28" fmla="*/ 949104 h 1160647"/>
              <a:gd name="connsiteX29" fmla="*/ 5712044 w 6248967"/>
              <a:gd name="connsiteY29" fmla="*/ 949104 h 1160647"/>
              <a:gd name="connsiteX30" fmla="*/ 5761082 w 6248967"/>
              <a:gd name="connsiteY30" fmla="*/ 928182 h 1160647"/>
              <a:gd name="connsiteX31" fmla="*/ 5763311 w 6248967"/>
              <a:gd name="connsiteY31" fmla="*/ 907260 h 1160647"/>
              <a:gd name="connsiteX32" fmla="*/ 5767769 w 6248967"/>
              <a:gd name="connsiteY32" fmla="*/ 928182 h 1160647"/>
              <a:gd name="connsiteX33" fmla="*/ 5819036 w 6248967"/>
              <a:gd name="connsiteY33" fmla="*/ 956078 h 1160647"/>
              <a:gd name="connsiteX34" fmla="*/ 5819036 w 6248967"/>
              <a:gd name="connsiteY34" fmla="*/ 951429 h 1160647"/>
              <a:gd name="connsiteX35" fmla="*/ 5832411 w 6248967"/>
              <a:gd name="connsiteY35" fmla="*/ 951429 h 1160647"/>
              <a:gd name="connsiteX36" fmla="*/ 5832411 w 6248967"/>
              <a:gd name="connsiteY36" fmla="*/ 988623 h 1160647"/>
              <a:gd name="connsiteX37" fmla="*/ 5839098 w 6248967"/>
              <a:gd name="connsiteY37" fmla="*/ 988623 h 1160647"/>
              <a:gd name="connsiteX38" fmla="*/ 5839098 w 6248967"/>
              <a:gd name="connsiteY38" fmla="*/ 1032791 h 1160647"/>
              <a:gd name="connsiteX39" fmla="*/ 5845785 w 6248967"/>
              <a:gd name="connsiteY39" fmla="*/ 1032791 h 1160647"/>
              <a:gd name="connsiteX40" fmla="*/ 5845785 w 6248967"/>
              <a:gd name="connsiteY40" fmla="*/ 1053713 h 1160647"/>
              <a:gd name="connsiteX41" fmla="*/ 5859159 w 6248967"/>
              <a:gd name="connsiteY41" fmla="*/ 1053713 h 1160647"/>
              <a:gd name="connsiteX42" fmla="*/ 5859159 w 6248967"/>
              <a:gd name="connsiteY42" fmla="*/ 1086258 h 1160647"/>
              <a:gd name="connsiteX43" fmla="*/ 5943861 w 6248967"/>
              <a:gd name="connsiteY43" fmla="*/ 1079284 h 1160647"/>
              <a:gd name="connsiteX44" fmla="*/ 5943861 w 6248967"/>
              <a:gd name="connsiteY44" fmla="*/ 1046739 h 1160647"/>
              <a:gd name="connsiteX45" fmla="*/ 5988441 w 6248967"/>
              <a:gd name="connsiteY45" fmla="*/ 1046739 h 1160647"/>
              <a:gd name="connsiteX46" fmla="*/ 5988441 w 6248967"/>
              <a:gd name="connsiteY46" fmla="*/ 1028142 h 1160647"/>
              <a:gd name="connsiteX47" fmla="*/ 6082060 w 6248967"/>
              <a:gd name="connsiteY47" fmla="*/ 1028142 h 1160647"/>
              <a:gd name="connsiteX48" fmla="*/ 6082060 w 6248967"/>
              <a:gd name="connsiteY48" fmla="*/ 1039765 h 1160647"/>
              <a:gd name="connsiteX49" fmla="*/ 6142243 w 6248967"/>
              <a:gd name="connsiteY49" fmla="*/ 1039765 h 1160647"/>
              <a:gd name="connsiteX50" fmla="*/ 6142243 w 6248967"/>
              <a:gd name="connsiteY50" fmla="*/ 1046739 h 1160647"/>
              <a:gd name="connsiteX51" fmla="*/ 6160075 w 6248967"/>
              <a:gd name="connsiteY51" fmla="*/ 1046739 h 1160647"/>
              <a:gd name="connsiteX52" fmla="*/ 6160075 w 6248967"/>
              <a:gd name="connsiteY52" fmla="*/ 1053713 h 1160647"/>
              <a:gd name="connsiteX53" fmla="*/ 6175678 w 6248967"/>
              <a:gd name="connsiteY53" fmla="*/ 1053713 h 1160647"/>
              <a:gd name="connsiteX54" fmla="*/ 6175678 w 6248967"/>
              <a:gd name="connsiteY54" fmla="*/ 1033706 h 1160647"/>
              <a:gd name="connsiteX55" fmla="*/ 6248967 w 6248967"/>
              <a:gd name="connsiteY55" fmla="*/ 1160647 h 1160647"/>
              <a:gd name="connsiteX56" fmla="*/ 3980101 w 6248967"/>
              <a:gd name="connsiteY56" fmla="*/ 1160647 h 1160647"/>
              <a:gd name="connsiteX57" fmla="*/ 3980101 w 6248967"/>
              <a:gd name="connsiteY57" fmla="*/ 1063012 h 1160647"/>
              <a:gd name="connsiteX58" fmla="*/ 3980937 w 6248967"/>
              <a:gd name="connsiteY58" fmla="*/ 1063593 h 1160647"/>
              <a:gd name="connsiteX59" fmla="*/ 3986788 w 6248967"/>
              <a:gd name="connsiteY59" fmla="*/ 1067661 h 1160647"/>
              <a:gd name="connsiteX60" fmla="*/ 3993475 w 6248967"/>
              <a:gd name="connsiteY60" fmla="*/ 1037441 h 1160647"/>
              <a:gd name="connsiteX61" fmla="*/ 3994311 w 6248967"/>
              <a:gd name="connsiteY61" fmla="*/ 1037441 h 1160647"/>
              <a:gd name="connsiteX62" fmla="*/ 4000162 w 6248967"/>
              <a:gd name="connsiteY62" fmla="*/ 1037441 h 1160647"/>
              <a:gd name="connsiteX63" fmla="*/ 4009078 w 6248967"/>
              <a:gd name="connsiteY63" fmla="*/ 967701 h 1160647"/>
              <a:gd name="connsiteX64" fmla="*/ 4004620 w 6248967"/>
              <a:gd name="connsiteY64" fmla="*/ 963052 h 1160647"/>
              <a:gd name="connsiteX65" fmla="*/ 4004620 w 6248967"/>
              <a:gd name="connsiteY65" fmla="*/ 962180 h 1160647"/>
              <a:gd name="connsiteX66" fmla="*/ 4004620 w 6248967"/>
              <a:gd name="connsiteY66" fmla="*/ 956078 h 1160647"/>
              <a:gd name="connsiteX67" fmla="*/ 4005456 w 6248967"/>
              <a:gd name="connsiteY67" fmla="*/ 955497 h 1160647"/>
              <a:gd name="connsiteX68" fmla="*/ 4011307 w 6248967"/>
              <a:gd name="connsiteY68" fmla="*/ 951429 h 1160647"/>
              <a:gd name="connsiteX69" fmla="*/ 4011586 w 6248967"/>
              <a:gd name="connsiteY69" fmla="*/ 949685 h 1160647"/>
              <a:gd name="connsiteX70" fmla="*/ 4013536 w 6248967"/>
              <a:gd name="connsiteY70" fmla="*/ 937481 h 1160647"/>
              <a:gd name="connsiteX71" fmla="*/ 4014094 w 6248967"/>
              <a:gd name="connsiteY71" fmla="*/ 939224 h 1160647"/>
              <a:gd name="connsiteX72" fmla="*/ 4017994 w 6248967"/>
              <a:gd name="connsiteY72" fmla="*/ 951429 h 1160647"/>
              <a:gd name="connsiteX73" fmla="*/ 4022452 w 6248967"/>
              <a:gd name="connsiteY73" fmla="*/ 956078 h 1160647"/>
              <a:gd name="connsiteX74" fmla="*/ 4022452 w 6248967"/>
              <a:gd name="connsiteY74" fmla="*/ 957240 h 1160647"/>
              <a:gd name="connsiteX75" fmla="*/ 4022452 w 6248967"/>
              <a:gd name="connsiteY75" fmla="*/ 965377 h 1160647"/>
              <a:gd name="connsiteX76" fmla="*/ 4017994 w 6248967"/>
              <a:gd name="connsiteY76" fmla="*/ 967701 h 1160647"/>
              <a:gd name="connsiteX77" fmla="*/ 4029140 w 6248967"/>
              <a:gd name="connsiteY77" fmla="*/ 1035116 h 1160647"/>
              <a:gd name="connsiteX78" fmla="*/ 4030254 w 6248967"/>
              <a:gd name="connsiteY78" fmla="*/ 1035116 h 1160647"/>
              <a:gd name="connsiteX79" fmla="*/ 4038056 w 6248967"/>
              <a:gd name="connsiteY79" fmla="*/ 1035116 h 1160647"/>
              <a:gd name="connsiteX80" fmla="*/ 4044743 w 6248967"/>
              <a:gd name="connsiteY80" fmla="*/ 1067661 h 1160647"/>
              <a:gd name="connsiteX81" fmla="*/ 4078178 w 6248967"/>
              <a:gd name="connsiteY81" fmla="*/ 1074635 h 1160647"/>
              <a:gd name="connsiteX82" fmla="*/ 4078178 w 6248967"/>
              <a:gd name="connsiteY82" fmla="*/ 1035116 h 1160647"/>
              <a:gd name="connsiteX83" fmla="*/ 4133903 w 6248967"/>
              <a:gd name="connsiteY83" fmla="*/ 1035116 h 1160647"/>
              <a:gd name="connsiteX84" fmla="*/ 4156193 w 6248967"/>
              <a:gd name="connsiteY84" fmla="*/ 1051389 h 1160647"/>
              <a:gd name="connsiteX85" fmla="*/ 4157586 w 6248967"/>
              <a:gd name="connsiteY85" fmla="*/ 1051389 h 1160647"/>
              <a:gd name="connsiteX86" fmla="*/ 4167338 w 6248967"/>
              <a:gd name="connsiteY86" fmla="*/ 1051389 h 1160647"/>
              <a:gd name="connsiteX87" fmla="*/ 4168731 w 6248967"/>
              <a:gd name="connsiteY87" fmla="*/ 1049355 h 1160647"/>
              <a:gd name="connsiteX88" fmla="*/ 4178483 w 6248967"/>
              <a:gd name="connsiteY88" fmla="*/ 1035116 h 1160647"/>
              <a:gd name="connsiteX89" fmla="*/ 4180434 w 6248967"/>
              <a:gd name="connsiteY89" fmla="*/ 1035116 h 1160647"/>
              <a:gd name="connsiteX90" fmla="*/ 4194086 w 6248967"/>
              <a:gd name="connsiteY90" fmla="*/ 1035116 h 1160647"/>
              <a:gd name="connsiteX91" fmla="*/ 4194086 w 6248967"/>
              <a:gd name="connsiteY91" fmla="*/ 1100206 h 1160647"/>
              <a:gd name="connsiteX92" fmla="*/ 4195201 w 6248967"/>
              <a:gd name="connsiteY92" fmla="*/ 1100497 h 1160647"/>
              <a:gd name="connsiteX93" fmla="*/ 4203002 w 6248967"/>
              <a:gd name="connsiteY93" fmla="*/ 1102531 h 1160647"/>
              <a:gd name="connsiteX94" fmla="*/ 4203002 w 6248967"/>
              <a:gd name="connsiteY94" fmla="*/ 1101369 h 1160647"/>
              <a:gd name="connsiteX95" fmla="*/ 4203002 w 6248967"/>
              <a:gd name="connsiteY95" fmla="*/ 1093232 h 1160647"/>
              <a:gd name="connsiteX96" fmla="*/ 4227522 w 6248967"/>
              <a:gd name="connsiteY96" fmla="*/ 1093232 h 1160647"/>
              <a:gd name="connsiteX97" fmla="*/ 4227522 w 6248967"/>
              <a:gd name="connsiteY97" fmla="*/ 995597 h 1160647"/>
              <a:gd name="connsiteX98" fmla="*/ 4281018 w 6248967"/>
              <a:gd name="connsiteY98" fmla="*/ 993272 h 1160647"/>
              <a:gd name="connsiteX99" fmla="*/ 4281018 w 6248967"/>
              <a:gd name="connsiteY99" fmla="*/ 991819 h 1160647"/>
              <a:gd name="connsiteX100" fmla="*/ 4281018 w 6248967"/>
              <a:gd name="connsiteY100" fmla="*/ 981649 h 1160647"/>
              <a:gd name="connsiteX101" fmla="*/ 4303308 w 6248967"/>
              <a:gd name="connsiteY101" fmla="*/ 981649 h 1160647"/>
              <a:gd name="connsiteX102" fmla="*/ 4303308 w 6248967"/>
              <a:gd name="connsiteY102" fmla="*/ 980487 h 1160647"/>
              <a:gd name="connsiteX103" fmla="*/ 4303308 w 6248967"/>
              <a:gd name="connsiteY103" fmla="*/ 972351 h 1160647"/>
              <a:gd name="connsiteX104" fmla="*/ 4347888 w 6248967"/>
              <a:gd name="connsiteY104" fmla="*/ 972351 h 1160647"/>
              <a:gd name="connsiteX105" fmla="*/ 4347888 w 6248967"/>
              <a:gd name="connsiteY105" fmla="*/ 993272 h 1160647"/>
              <a:gd name="connsiteX106" fmla="*/ 4350117 w 6248967"/>
              <a:gd name="connsiteY106" fmla="*/ 994435 h 1160647"/>
              <a:gd name="connsiteX107" fmla="*/ 4365720 w 6248967"/>
              <a:gd name="connsiteY107" fmla="*/ 1002571 h 1160647"/>
              <a:gd name="connsiteX108" fmla="*/ 4365720 w 6248967"/>
              <a:gd name="connsiteY108" fmla="*/ 1032791 h 1160647"/>
              <a:gd name="connsiteX109" fmla="*/ 4367113 w 6248967"/>
              <a:gd name="connsiteY109" fmla="*/ 1033373 h 1160647"/>
              <a:gd name="connsiteX110" fmla="*/ 4376865 w 6248967"/>
              <a:gd name="connsiteY110" fmla="*/ 1037441 h 1160647"/>
              <a:gd name="connsiteX111" fmla="*/ 4376865 w 6248967"/>
              <a:gd name="connsiteY111" fmla="*/ 1036279 h 1160647"/>
              <a:gd name="connsiteX112" fmla="*/ 4376865 w 6248967"/>
              <a:gd name="connsiteY112" fmla="*/ 1028142 h 1160647"/>
              <a:gd name="connsiteX113" fmla="*/ 4377980 w 6248967"/>
              <a:gd name="connsiteY113" fmla="*/ 1028142 h 1160647"/>
              <a:gd name="connsiteX114" fmla="*/ 4385782 w 6248967"/>
              <a:gd name="connsiteY114" fmla="*/ 1028142 h 1160647"/>
              <a:gd name="connsiteX115" fmla="*/ 4385782 w 6248967"/>
              <a:gd name="connsiteY115" fmla="*/ 1027270 h 1160647"/>
              <a:gd name="connsiteX116" fmla="*/ 4385782 w 6248967"/>
              <a:gd name="connsiteY116" fmla="*/ 1021168 h 1160647"/>
              <a:gd name="connsiteX117" fmla="*/ 4384667 w 6248967"/>
              <a:gd name="connsiteY117" fmla="*/ 1021168 h 1160647"/>
              <a:gd name="connsiteX118" fmla="*/ 4376865 w 6248967"/>
              <a:gd name="connsiteY118" fmla="*/ 1021168 h 1160647"/>
              <a:gd name="connsiteX119" fmla="*/ 4376865 w 6248967"/>
              <a:gd name="connsiteY119" fmla="*/ 1020006 h 1160647"/>
              <a:gd name="connsiteX120" fmla="*/ 4376865 w 6248967"/>
              <a:gd name="connsiteY120" fmla="*/ 1011870 h 1160647"/>
              <a:gd name="connsiteX121" fmla="*/ 4377980 w 6248967"/>
              <a:gd name="connsiteY121" fmla="*/ 1011870 h 1160647"/>
              <a:gd name="connsiteX122" fmla="*/ 4385782 w 6248967"/>
              <a:gd name="connsiteY122" fmla="*/ 1011870 h 1160647"/>
              <a:gd name="connsiteX123" fmla="*/ 4385782 w 6248967"/>
              <a:gd name="connsiteY123" fmla="*/ 1010707 h 1160647"/>
              <a:gd name="connsiteX124" fmla="*/ 4385782 w 6248967"/>
              <a:gd name="connsiteY124" fmla="*/ 1002571 h 1160647"/>
              <a:gd name="connsiteX125" fmla="*/ 4384667 w 6248967"/>
              <a:gd name="connsiteY125" fmla="*/ 1002571 h 1160647"/>
              <a:gd name="connsiteX126" fmla="*/ 4376865 w 6248967"/>
              <a:gd name="connsiteY126" fmla="*/ 1002571 h 1160647"/>
              <a:gd name="connsiteX127" fmla="*/ 4376865 w 6248967"/>
              <a:gd name="connsiteY127" fmla="*/ 1001409 h 1160647"/>
              <a:gd name="connsiteX128" fmla="*/ 4376865 w 6248967"/>
              <a:gd name="connsiteY128" fmla="*/ 993272 h 1160647"/>
              <a:gd name="connsiteX129" fmla="*/ 4377980 w 6248967"/>
              <a:gd name="connsiteY129" fmla="*/ 993272 h 1160647"/>
              <a:gd name="connsiteX130" fmla="*/ 4385782 w 6248967"/>
              <a:gd name="connsiteY130" fmla="*/ 993272 h 1160647"/>
              <a:gd name="connsiteX131" fmla="*/ 4385782 w 6248967"/>
              <a:gd name="connsiteY131" fmla="*/ 992401 h 1160647"/>
              <a:gd name="connsiteX132" fmla="*/ 4385782 w 6248967"/>
              <a:gd name="connsiteY132" fmla="*/ 986299 h 1160647"/>
              <a:gd name="connsiteX133" fmla="*/ 4384667 w 6248967"/>
              <a:gd name="connsiteY133" fmla="*/ 986299 h 1160647"/>
              <a:gd name="connsiteX134" fmla="*/ 4376865 w 6248967"/>
              <a:gd name="connsiteY134" fmla="*/ 986299 h 1160647"/>
              <a:gd name="connsiteX135" fmla="*/ 4376865 w 6248967"/>
              <a:gd name="connsiteY135" fmla="*/ 985136 h 1160647"/>
              <a:gd name="connsiteX136" fmla="*/ 4376865 w 6248967"/>
              <a:gd name="connsiteY136" fmla="*/ 977000 h 1160647"/>
              <a:gd name="connsiteX137" fmla="*/ 4377980 w 6248967"/>
              <a:gd name="connsiteY137" fmla="*/ 977000 h 1160647"/>
              <a:gd name="connsiteX138" fmla="*/ 4385782 w 6248967"/>
              <a:gd name="connsiteY138" fmla="*/ 977000 h 1160647"/>
              <a:gd name="connsiteX139" fmla="*/ 4385782 w 6248967"/>
              <a:gd name="connsiteY139" fmla="*/ 975838 h 1160647"/>
              <a:gd name="connsiteX140" fmla="*/ 4385782 w 6248967"/>
              <a:gd name="connsiteY140" fmla="*/ 967701 h 1160647"/>
              <a:gd name="connsiteX141" fmla="*/ 4384667 w 6248967"/>
              <a:gd name="connsiteY141" fmla="*/ 967701 h 1160647"/>
              <a:gd name="connsiteX142" fmla="*/ 4376865 w 6248967"/>
              <a:gd name="connsiteY142" fmla="*/ 967701 h 1160647"/>
              <a:gd name="connsiteX143" fmla="*/ 4376865 w 6248967"/>
              <a:gd name="connsiteY143" fmla="*/ 966830 h 1160647"/>
              <a:gd name="connsiteX144" fmla="*/ 4376865 w 6248967"/>
              <a:gd name="connsiteY144" fmla="*/ 960727 h 1160647"/>
              <a:gd name="connsiteX145" fmla="*/ 4377980 w 6248967"/>
              <a:gd name="connsiteY145" fmla="*/ 960727 h 1160647"/>
              <a:gd name="connsiteX146" fmla="*/ 4385782 w 6248967"/>
              <a:gd name="connsiteY146" fmla="*/ 960727 h 1160647"/>
              <a:gd name="connsiteX147" fmla="*/ 4385782 w 6248967"/>
              <a:gd name="connsiteY147" fmla="*/ 959565 h 1160647"/>
              <a:gd name="connsiteX148" fmla="*/ 4385782 w 6248967"/>
              <a:gd name="connsiteY148" fmla="*/ 951429 h 1160647"/>
              <a:gd name="connsiteX149" fmla="*/ 4384667 w 6248967"/>
              <a:gd name="connsiteY149" fmla="*/ 951429 h 1160647"/>
              <a:gd name="connsiteX150" fmla="*/ 4376865 w 6248967"/>
              <a:gd name="connsiteY150" fmla="*/ 951429 h 1160647"/>
              <a:gd name="connsiteX151" fmla="*/ 4376865 w 6248967"/>
              <a:gd name="connsiteY151" fmla="*/ 950267 h 1160647"/>
              <a:gd name="connsiteX152" fmla="*/ 4376865 w 6248967"/>
              <a:gd name="connsiteY152" fmla="*/ 942130 h 1160647"/>
              <a:gd name="connsiteX153" fmla="*/ 4377980 w 6248967"/>
              <a:gd name="connsiteY153" fmla="*/ 942130 h 1160647"/>
              <a:gd name="connsiteX154" fmla="*/ 4385782 w 6248967"/>
              <a:gd name="connsiteY154" fmla="*/ 942130 h 1160647"/>
              <a:gd name="connsiteX155" fmla="*/ 4385782 w 6248967"/>
              <a:gd name="connsiteY155" fmla="*/ 940968 h 1160647"/>
              <a:gd name="connsiteX156" fmla="*/ 4385782 w 6248967"/>
              <a:gd name="connsiteY156" fmla="*/ 932832 h 1160647"/>
              <a:gd name="connsiteX157" fmla="*/ 4384667 w 6248967"/>
              <a:gd name="connsiteY157" fmla="*/ 932832 h 1160647"/>
              <a:gd name="connsiteX158" fmla="*/ 4376865 w 6248967"/>
              <a:gd name="connsiteY158" fmla="*/ 932832 h 1160647"/>
              <a:gd name="connsiteX159" fmla="*/ 4376865 w 6248967"/>
              <a:gd name="connsiteY159" fmla="*/ 931960 h 1160647"/>
              <a:gd name="connsiteX160" fmla="*/ 4376865 w 6248967"/>
              <a:gd name="connsiteY160" fmla="*/ 925858 h 1160647"/>
              <a:gd name="connsiteX161" fmla="*/ 4377980 w 6248967"/>
              <a:gd name="connsiteY161" fmla="*/ 925858 h 1160647"/>
              <a:gd name="connsiteX162" fmla="*/ 4385782 w 6248967"/>
              <a:gd name="connsiteY162" fmla="*/ 925858 h 1160647"/>
              <a:gd name="connsiteX163" fmla="*/ 4385782 w 6248967"/>
              <a:gd name="connsiteY163" fmla="*/ 924695 h 1160647"/>
              <a:gd name="connsiteX164" fmla="*/ 4385782 w 6248967"/>
              <a:gd name="connsiteY164" fmla="*/ 916559 h 1160647"/>
              <a:gd name="connsiteX165" fmla="*/ 4384667 w 6248967"/>
              <a:gd name="connsiteY165" fmla="*/ 916559 h 1160647"/>
              <a:gd name="connsiteX166" fmla="*/ 4376865 w 6248967"/>
              <a:gd name="connsiteY166" fmla="*/ 916559 h 1160647"/>
              <a:gd name="connsiteX167" fmla="*/ 4376865 w 6248967"/>
              <a:gd name="connsiteY167" fmla="*/ 915397 h 1160647"/>
              <a:gd name="connsiteX168" fmla="*/ 4376865 w 6248967"/>
              <a:gd name="connsiteY168" fmla="*/ 907260 h 1160647"/>
              <a:gd name="connsiteX169" fmla="*/ 4377980 w 6248967"/>
              <a:gd name="connsiteY169" fmla="*/ 907260 h 1160647"/>
              <a:gd name="connsiteX170" fmla="*/ 4385782 w 6248967"/>
              <a:gd name="connsiteY170" fmla="*/ 907260 h 1160647"/>
              <a:gd name="connsiteX171" fmla="*/ 4385782 w 6248967"/>
              <a:gd name="connsiteY171" fmla="*/ 906389 h 1160647"/>
              <a:gd name="connsiteX172" fmla="*/ 4385782 w 6248967"/>
              <a:gd name="connsiteY172" fmla="*/ 900287 h 1160647"/>
              <a:gd name="connsiteX173" fmla="*/ 4384667 w 6248967"/>
              <a:gd name="connsiteY173" fmla="*/ 900287 h 1160647"/>
              <a:gd name="connsiteX174" fmla="*/ 4376865 w 6248967"/>
              <a:gd name="connsiteY174" fmla="*/ 900287 h 1160647"/>
              <a:gd name="connsiteX175" fmla="*/ 4376865 w 6248967"/>
              <a:gd name="connsiteY175" fmla="*/ 899124 h 1160647"/>
              <a:gd name="connsiteX176" fmla="*/ 4376865 w 6248967"/>
              <a:gd name="connsiteY176" fmla="*/ 890988 h 1160647"/>
              <a:gd name="connsiteX177" fmla="*/ 4377980 w 6248967"/>
              <a:gd name="connsiteY177" fmla="*/ 890988 h 1160647"/>
              <a:gd name="connsiteX178" fmla="*/ 4385782 w 6248967"/>
              <a:gd name="connsiteY178" fmla="*/ 890988 h 1160647"/>
              <a:gd name="connsiteX179" fmla="*/ 4385782 w 6248967"/>
              <a:gd name="connsiteY179" fmla="*/ 889826 h 1160647"/>
              <a:gd name="connsiteX180" fmla="*/ 4385782 w 6248967"/>
              <a:gd name="connsiteY180" fmla="*/ 881689 h 1160647"/>
              <a:gd name="connsiteX181" fmla="*/ 4384667 w 6248967"/>
              <a:gd name="connsiteY181" fmla="*/ 881689 h 1160647"/>
              <a:gd name="connsiteX182" fmla="*/ 4376865 w 6248967"/>
              <a:gd name="connsiteY182" fmla="*/ 881689 h 1160647"/>
              <a:gd name="connsiteX183" fmla="*/ 4376865 w 6248967"/>
              <a:gd name="connsiteY183" fmla="*/ 880527 h 1160647"/>
              <a:gd name="connsiteX184" fmla="*/ 4376865 w 6248967"/>
              <a:gd name="connsiteY184" fmla="*/ 872391 h 1160647"/>
              <a:gd name="connsiteX185" fmla="*/ 4377980 w 6248967"/>
              <a:gd name="connsiteY185" fmla="*/ 872391 h 1160647"/>
              <a:gd name="connsiteX186" fmla="*/ 4385782 w 6248967"/>
              <a:gd name="connsiteY186" fmla="*/ 872391 h 1160647"/>
              <a:gd name="connsiteX187" fmla="*/ 4385782 w 6248967"/>
              <a:gd name="connsiteY187" fmla="*/ 871519 h 1160647"/>
              <a:gd name="connsiteX188" fmla="*/ 4385782 w 6248967"/>
              <a:gd name="connsiteY188" fmla="*/ 865417 h 1160647"/>
              <a:gd name="connsiteX189" fmla="*/ 4384667 w 6248967"/>
              <a:gd name="connsiteY189" fmla="*/ 865417 h 1160647"/>
              <a:gd name="connsiteX190" fmla="*/ 4376865 w 6248967"/>
              <a:gd name="connsiteY190" fmla="*/ 865417 h 1160647"/>
              <a:gd name="connsiteX191" fmla="*/ 4376865 w 6248967"/>
              <a:gd name="connsiteY191" fmla="*/ 864255 h 1160647"/>
              <a:gd name="connsiteX192" fmla="*/ 4376865 w 6248967"/>
              <a:gd name="connsiteY192" fmla="*/ 856118 h 1160647"/>
              <a:gd name="connsiteX193" fmla="*/ 4377980 w 6248967"/>
              <a:gd name="connsiteY193" fmla="*/ 856118 h 1160647"/>
              <a:gd name="connsiteX194" fmla="*/ 4385782 w 6248967"/>
              <a:gd name="connsiteY194" fmla="*/ 856118 h 1160647"/>
              <a:gd name="connsiteX195" fmla="*/ 4385782 w 6248967"/>
              <a:gd name="connsiteY195" fmla="*/ 854956 h 1160647"/>
              <a:gd name="connsiteX196" fmla="*/ 4385782 w 6248967"/>
              <a:gd name="connsiteY196" fmla="*/ 846820 h 1160647"/>
              <a:gd name="connsiteX197" fmla="*/ 4384667 w 6248967"/>
              <a:gd name="connsiteY197" fmla="*/ 846820 h 1160647"/>
              <a:gd name="connsiteX198" fmla="*/ 4376865 w 6248967"/>
              <a:gd name="connsiteY198" fmla="*/ 846820 h 1160647"/>
              <a:gd name="connsiteX199" fmla="*/ 4376865 w 6248967"/>
              <a:gd name="connsiteY199" fmla="*/ 845657 h 1160647"/>
              <a:gd name="connsiteX200" fmla="*/ 4376865 w 6248967"/>
              <a:gd name="connsiteY200" fmla="*/ 837521 h 1160647"/>
              <a:gd name="connsiteX201" fmla="*/ 4377980 w 6248967"/>
              <a:gd name="connsiteY201" fmla="*/ 837521 h 1160647"/>
              <a:gd name="connsiteX202" fmla="*/ 4385782 w 6248967"/>
              <a:gd name="connsiteY202" fmla="*/ 837521 h 1160647"/>
              <a:gd name="connsiteX203" fmla="*/ 4385782 w 6248967"/>
              <a:gd name="connsiteY203" fmla="*/ 836649 h 1160647"/>
              <a:gd name="connsiteX204" fmla="*/ 4385782 w 6248967"/>
              <a:gd name="connsiteY204" fmla="*/ 830547 h 1160647"/>
              <a:gd name="connsiteX205" fmla="*/ 4384667 w 6248967"/>
              <a:gd name="connsiteY205" fmla="*/ 830547 h 1160647"/>
              <a:gd name="connsiteX206" fmla="*/ 4376865 w 6248967"/>
              <a:gd name="connsiteY206" fmla="*/ 830547 h 1160647"/>
              <a:gd name="connsiteX207" fmla="*/ 4376865 w 6248967"/>
              <a:gd name="connsiteY207" fmla="*/ 829385 h 1160647"/>
              <a:gd name="connsiteX208" fmla="*/ 4376865 w 6248967"/>
              <a:gd name="connsiteY208" fmla="*/ 821248 h 1160647"/>
              <a:gd name="connsiteX209" fmla="*/ 4377980 w 6248967"/>
              <a:gd name="connsiteY209" fmla="*/ 821248 h 1160647"/>
              <a:gd name="connsiteX210" fmla="*/ 4385782 w 6248967"/>
              <a:gd name="connsiteY210" fmla="*/ 821248 h 1160647"/>
              <a:gd name="connsiteX211" fmla="*/ 4384667 w 6248967"/>
              <a:gd name="connsiteY211" fmla="*/ 819505 h 1160647"/>
              <a:gd name="connsiteX212" fmla="*/ 4376865 w 6248967"/>
              <a:gd name="connsiteY212" fmla="*/ 807301 h 1160647"/>
              <a:gd name="connsiteX213" fmla="*/ 4376865 w 6248967"/>
              <a:gd name="connsiteY213" fmla="*/ 770106 h 1160647"/>
              <a:gd name="connsiteX214" fmla="*/ 4526209 w 6248967"/>
              <a:gd name="connsiteY214" fmla="*/ 770106 h 1160647"/>
              <a:gd name="connsiteX215" fmla="*/ 4539583 w 6248967"/>
              <a:gd name="connsiteY215" fmla="*/ 791028 h 1160647"/>
              <a:gd name="connsiteX216" fmla="*/ 4539583 w 6248967"/>
              <a:gd name="connsiteY216" fmla="*/ 837521 h 1160647"/>
              <a:gd name="connsiteX217" fmla="*/ 4538469 w 6248967"/>
              <a:gd name="connsiteY217" fmla="*/ 837521 h 1160647"/>
              <a:gd name="connsiteX218" fmla="*/ 4530667 w 6248967"/>
              <a:gd name="connsiteY218" fmla="*/ 837521 h 1160647"/>
              <a:gd name="connsiteX219" fmla="*/ 4530667 w 6248967"/>
              <a:gd name="connsiteY219" fmla="*/ 838683 h 1160647"/>
              <a:gd name="connsiteX220" fmla="*/ 4530667 w 6248967"/>
              <a:gd name="connsiteY220" fmla="*/ 846820 h 1160647"/>
              <a:gd name="connsiteX221" fmla="*/ 4531782 w 6248967"/>
              <a:gd name="connsiteY221" fmla="*/ 846820 h 1160647"/>
              <a:gd name="connsiteX222" fmla="*/ 4539583 w 6248967"/>
              <a:gd name="connsiteY222" fmla="*/ 846820 h 1160647"/>
              <a:gd name="connsiteX223" fmla="*/ 4539583 w 6248967"/>
              <a:gd name="connsiteY223" fmla="*/ 847982 h 1160647"/>
              <a:gd name="connsiteX224" fmla="*/ 4539583 w 6248967"/>
              <a:gd name="connsiteY224" fmla="*/ 856118 h 1160647"/>
              <a:gd name="connsiteX225" fmla="*/ 4538469 w 6248967"/>
              <a:gd name="connsiteY225" fmla="*/ 856118 h 1160647"/>
              <a:gd name="connsiteX226" fmla="*/ 4530667 w 6248967"/>
              <a:gd name="connsiteY226" fmla="*/ 856118 h 1160647"/>
              <a:gd name="connsiteX227" fmla="*/ 4530667 w 6248967"/>
              <a:gd name="connsiteY227" fmla="*/ 857280 h 1160647"/>
              <a:gd name="connsiteX228" fmla="*/ 4530667 w 6248967"/>
              <a:gd name="connsiteY228" fmla="*/ 865417 h 1160647"/>
              <a:gd name="connsiteX229" fmla="*/ 4531782 w 6248967"/>
              <a:gd name="connsiteY229" fmla="*/ 865417 h 1160647"/>
              <a:gd name="connsiteX230" fmla="*/ 4539583 w 6248967"/>
              <a:gd name="connsiteY230" fmla="*/ 865417 h 1160647"/>
              <a:gd name="connsiteX231" fmla="*/ 4539583 w 6248967"/>
              <a:gd name="connsiteY231" fmla="*/ 866289 h 1160647"/>
              <a:gd name="connsiteX232" fmla="*/ 4539583 w 6248967"/>
              <a:gd name="connsiteY232" fmla="*/ 872391 h 1160647"/>
              <a:gd name="connsiteX233" fmla="*/ 4538469 w 6248967"/>
              <a:gd name="connsiteY233" fmla="*/ 872391 h 1160647"/>
              <a:gd name="connsiteX234" fmla="*/ 4530667 w 6248967"/>
              <a:gd name="connsiteY234" fmla="*/ 872391 h 1160647"/>
              <a:gd name="connsiteX235" fmla="*/ 4530667 w 6248967"/>
              <a:gd name="connsiteY235" fmla="*/ 873553 h 1160647"/>
              <a:gd name="connsiteX236" fmla="*/ 4530667 w 6248967"/>
              <a:gd name="connsiteY236" fmla="*/ 881689 h 1160647"/>
              <a:gd name="connsiteX237" fmla="*/ 4531782 w 6248967"/>
              <a:gd name="connsiteY237" fmla="*/ 881689 h 1160647"/>
              <a:gd name="connsiteX238" fmla="*/ 4539583 w 6248967"/>
              <a:gd name="connsiteY238" fmla="*/ 881689 h 1160647"/>
              <a:gd name="connsiteX239" fmla="*/ 4539583 w 6248967"/>
              <a:gd name="connsiteY239" fmla="*/ 882852 h 1160647"/>
              <a:gd name="connsiteX240" fmla="*/ 4539583 w 6248967"/>
              <a:gd name="connsiteY240" fmla="*/ 890988 h 1160647"/>
              <a:gd name="connsiteX241" fmla="*/ 4538469 w 6248967"/>
              <a:gd name="connsiteY241" fmla="*/ 890988 h 1160647"/>
              <a:gd name="connsiteX242" fmla="*/ 4530667 w 6248967"/>
              <a:gd name="connsiteY242" fmla="*/ 890988 h 1160647"/>
              <a:gd name="connsiteX243" fmla="*/ 4530667 w 6248967"/>
              <a:gd name="connsiteY243" fmla="*/ 892150 h 1160647"/>
              <a:gd name="connsiteX244" fmla="*/ 4530667 w 6248967"/>
              <a:gd name="connsiteY244" fmla="*/ 900287 h 1160647"/>
              <a:gd name="connsiteX245" fmla="*/ 4531782 w 6248967"/>
              <a:gd name="connsiteY245" fmla="*/ 900287 h 1160647"/>
              <a:gd name="connsiteX246" fmla="*/ 4539583 w 6248967"/>
              <a:gd name="connsiteY246" fmla="*/ 900287 h 1160647"/>
              <a:gd name="connsiteX247" fmla="*/ 4539583 w 6248967"/>
              <a:gd name="connsiteY247" fmla="*/ 901158 h 1160647"/>
              <a:gd name="connsiteX248" fmla="*/ 4539583 w 6248967"/>
              <a:gd name="connsiteY248" fmla="*/ 907260 h 1160647"/>
              <a:gd name="connsiteX249" fmla="*/ 4538469 w 6248967"/>
              <a:gd name="connsiteY249" fmla="*/ 907260 h 1160647"/>
              <a:gd name="connsiteX250" fmla="*/ 4530667 w 6248967"/>
              <a:gd name="connsiteY250" fmla="*/ 907260 h 1160647"/>
              <a:gd name="connsiteX251" fmla="*/ 4530667 w 6248967"/>
              <a:gd name="connsiteY251" fmla="*/ 908423 h 1160647"/>
              <a:gd name="connsiteX252" fmla="*/ 4530667 w 6248967"/>
              <a:gd name="connsiteY252" fmla="*/ 916559 h 1160647"/>
              <a:gd name="connsiteX253" fmla="*/ 4531782 w 6248967"/>
              <a:gd name="connsiteY253" fmla="*/ 916559 h 1160647"/>
              <a:gd name="connsiteX254" fmla="*/ 4539583 w 6248967"/>
              <a:gd name="connsiteY254" fmla="*/ 916559 h 1160647"/>
              <a:gd name="connsiteX255" fmla="*/ 4539583 w 6248967"/>
              <a:gd name="connsiteY255" fmla="*/ 917721 h 1160647"/>
              <a:gd name="connsiteX256" fmla="*/ 4539583 w 6248967"/>
              <a:gd name="connsiteY256" fmla="*/ 925858 h 1160647"/>
              <a:gd name="connsiteX257" fmla="*/ 4538469 w 6248967"/>
              <a:gd name="connsiteY257" fmla="*/ 925858 h 1160647"/>
              <a:gd name="connsiteX258" fmla="*/ 4530667 w 6248967"/>
              <a:gd name="connsiteY258" fmla="*/ 925858 h 1160647"/>
              <a:gd name="connsiteX259" fmla="*/ 4530667 w 6248967"/>
              <a:gd name="connsiteY259" fmla="*/ 926729 h 1160647"/>
              <a:gd name="connsiteX260" fmla="*/ 4530667 w 6248967"/>
              <a:gd name="connsiteY260" fmla="*/ 932832 h 1160647"/>
              <a:gd name="connsiteX261" fmla="*/ 4531782 w 6248967"/>
              <a:gd name="connsiteY261" fmla="*/ 932832 h 1160647"/>
              <a:gd name="connsiteX262" fmla="*/ 4539583 w 6248967"/>
              <a:gd name="connsiteY262" fmla="*/ 932832 h 1160647"/>
              <a:gd name="connsiteX263" fmla="*/ 4539583 w 6248967"/>
              <a:gd name="connsiteY263" fmla="*/ 933994 h 1160647"/>
              <a:gd name="connsiteX264" fmla="*/ 4539583 w 6248967"/>
              <a:gd name="connsiteY264" fmla="*/ 942130 h 1160647"/>
              <a:gd name="connsiteX265" fmla="*/ 4538469 w 6248967"/>
              <a:gd name="connsiteY265" fmla="*/ 942130 h 1160647"/>
              <a:gd name="connsiteX266" fmla="*/ 4530667 w 6248967"/>
              <a:gd name="connsiteY266" fmla="*/ 942130 h 1160647"/>
              <a:gd name="connsiteX267" fmla="*/ 4530667 w 6248967"/>
              <a:gd name="connsiteY267" fmla="*/ 943292 h 1160647"/>
              <a:gd name="connsiteX268" fmla="*/ 4530667 w 6248967"/>
              <a:gd name="connsiteY268" fmla="*/ 951429 h 1160647"/>
              <a:gd name="connsiteX269" fmla="*/ 4531782 w 6248967"/>
              <a:gd name="connsiteY269" fmla="*/ 951429 h 1160647"/>
              <a:gd name="connsiteX270" fmla="*/ 4539583 w 6248967"/>
              <a:gd name="connsiteY270" fmla="*/ 951429 h 1160647"/>
              <a:gd name="connsiteX271" fmla="*/ 4539583 w 6248967"/>
              <a:gd name="connsiteY271" fmla="*/ 952591 h 1160647"/>
              <a:gd name="connsiteX272" fmla="*/ 4539583 w 6248967"/>
              <a:gd name="connsiteY272" fmla="*/ 960727 h 1160647"/>
              <a:gd name="connsiteX273" fmla="*/ 4538469 w 6248967"/>
              <a:gd name="connsiteY273" fmla="*/ 960727 h 1160647"/>
              <a:gd name="connsiteX274" fmla="*/ 4530667 w 6248967"/>
              <a:gd name="connsiteY274" fmla="*/ 960727 h 1160647"/>
              <a:gd name="connsiteX275" fmla="*/ 4530667 w 6248967"/>
              <a:gd name="connsiteY275" fmla="*/ 961599 h 1160647"/>
              <a:gd name="connsiteX276" fmla="*/ 4530667 w 6248967"/>
              <a:gd name="connsiteY276" fmla="*/ 967701 h 1160647"/>
              <a:gd name="connsiteX277" fmla="*/ 4531782 w 6248967"/>
              <a:gd name="connsiteY277" fmla="*/ 967701 h 1160647"/>
              <a:gd name="connsiteX278" fmla="*/ 4539583 w 6248967"/>
              <a:gd name="connsiteY278" fmla="*/ 967701 h 1160647"/>
              <a:gd name="connsiteX279" fmla="*/ 4539583 w 6248967"/>
              <a:gd name="connsiteY279" fmla="*/ 968864 h 1160647"/>
              <a:gd name="connsiteX280" fmla="*/ 4539583 w 6248967"/>
              <a:gd name="connsiteY280" fmla="*/ 977000 h 1160647"/>
              <a:gd name="connsiteX281" fmla="*/ 4538469 w 6248967"/>
              <a:gd name="connsiteY281" fmla="*/ 977000 h 1160647"/>
              <a:gd name="connsiteX282" fmla="*/ 4530667 w 6248967"/>
              <a:gd name="connsiteY282" fmla="*/ 977000 h 1160647"/>
              <a:gd name="connsiteX283" fmla="*/ 4530667 w 6248967"/>
              <a:gd name="connsiteY283" fmla="*/ 978162 h 1160647"/>
              <a:gd name="connsiteX284" fmla="*/ 4530667 w 6248967"/>
              <a:gd name="connsiteY284" fmla="*/ 986299 h 1160647"/>
              <a:gd name="connsiteX285" fmla="*/ 4531782 w 6248967"/>
              <a:gd name="connsiteY285" fmla="*/ 986299 h 1160647"/>
              <a:gd name="connsiteX286" fmla="*/ 4539583 w 6248967"/>
              <a:gd name="connsiteY286" fmla="*/ 986299 h 1160647"/>
              <a:gd name="connsiteX287" fmla="*/ 4539583 w 6248967"/>
              <a:gd name="connsiteY287" fmla="*/ 987170 h 1160647"/>
              <a:gd name="connsiteX288" fmla="*/ 4539583 w 6248967"/>
              <a:gd name="connsiteY288" fmla="*/ 993272 h 1160647"/>
              <a:gd name="connsiteX289" fmla="*/ 4538469 w 6248967"/>
              <a:gd name="connsiteY289" fmla="*/ 993272 h 1160647"/>
              <a:gd name="connsiteX290" fmla="*/ 4530667 w 6248967"/>
              <a:gd name="connsiteY290" fmla="*/ 993272 h 1160647"/>
              <a:gd name="connsiteX291" fmla="*/ 4530667 w 6248967"/>
              <a:gd name="connsiteY291" fmla="*/ 994435 h 1160647"/>
              <a:gd name="connsiteX292" fmla="*/ 4530667 w 6248967"/>
              <a:gd name="connsiteY292" fmla="*/ 1002571 h 1160647"/>
              <a:gd name="connsiteX293" fmla="*/ 4531782 w 6248967"/>
              <a:gd name="connsiteY293" fmla="*/ 1002571 h 1160647"/>
              <a:gd name="connsiteX294" fmla="*/ 4539583 w 6248967"/>
              <a:gd name="connsiteY294" fmla="*/ 1002571 h 1160647"/>
              <a:gd name="connsiteX295" fmla="*/ 4539583 w 6248967"/>
              <a:gd name="connsiteY295" fmla="*/ 1003733 h 1160647"/>
              <a:gd name="connsiteX296" fmla="*/ 4539583 w 6248967"/>
              <a:gd name="connsiteY296" fmla="*/ 1011870 h 1160647"/>
              <a:gd name="connsiteX297" fmla="*/ 4538469 w 6248967"/>
              <a:gd name="connsiteY297" fmla="*/ 1011870 h 1160647"/>
              <a:gd name="connsiteX298" fmla="*/ 4530667 w 6248967"/>
              <a:gd name="connsiteY298" fmla="*/ 1011870 h 1160647"/>
              <a:gd name="connsiteX299" fmla="*/ 4530667 w 6248967"/>
              <a:gd name="connsiteY299" fmla="*/ 1013032 h 1160647"/>
              <a:gd name="connsiteX300" fmla="*/ 4530667 w 6248967"/>
              <a:gd name="connsiteY300" fmla="*/ 1021168 h 1160647"/>
              <a:gd name="connsiteX301" fmla="*/ 4531782 w 6248967"/>
              <a:gd name="connsiteY301" fmla="*/ 1021168 h 1160647"/>
              <a:gd name="connsiteX302" fmla="*/ 4539583 w 6248967"/>
              <a:gd name="connsiteY302" fmla="*/ 1021168 h 1160647"/>
              <a:gd name="connsiteX303" fmla="*/ 4539583 w 6248967"/>
              <a:gd name="connsiteY303" fmla="*/ 1022040 h 1160647"/>
              <a:gd name="connsiteX304" fmla="*/ 4539583 w 6248967"/>
              <a:gd name="connsiteY304" fmla="*/ 1028142 h 1160647"/>
              <a:gd name="connsiteX305" fmla="*/ 4538469 w 6248967"/>
              <a:gd name="connsiteY305" fmla="*/ 1028142 h 1160647"/>
              <a:gd name="connsiteX306" fmla="*/ 4530667 w 6248967"/>
              <a:gd name="connsiteY306" fmla="*/ 1028142 h 1160647"/>
              <a:gd name="connsiteX307" fmla="*/ 4530667 w 6248967"/>
              <a:gd name="connsiteY307" fmla="*/ 1029304 h 1160647"/>
              <a:gd name="connsiteX308" fmla="*/ 4530667 w 6248967"/>
              <a:gd name="connsiteY308" fmla="*/ 1037441 h 1160647"/>
              <a:gd name="connsiteX309" fmla="*/ 4555186 w 6248967"/>
              <a:gd name="connsiteY309" fmla="*/ 1058363 h 1160647"/>
              <a:gd name="connsiteX310" fmla="*/ 4554072 w 6248967"/>
              <a:gd name="connsiteY310" fmla="*/ 1063012 h 1160647"/>
              <a:gd name="connsiteX311" fmla="*/ 4546270 w 6248967"/>
              <a:gd name="connsiteY311" fmla="*/ 1063012 h 1160647"/>
              <a:gd name="connsiteX312" fmla="*/ 4546270 w 6248967"/>
              <a:gd name="connsiteY312" fmla="*/ 1088583 h 1160647"/>
              <a:gd name="connsiteX313" fmla="*/ 4547385 w 6248967"/>
              <a:gd name="connsiteY313" fmla="*/ 1088583 h 1160647"/>
              <a:gd name="connsiteX314" fmla="*/ 4555186 w 6248967"/>
              <a:gd name="connsiteY314" fmla="*/ 1088583 h 1160647"/>
              <a:gd name="connsiteX315" fmla="*/ 4555186 w 6248967"/>
              <a:gd name="connsiteY315" fmla="*/ 1087130 h 1160647"/>
              <a:gd name="connsiteX316" fmla="*/ 4555186 w 6248967"/>
              <a:gd name="connsiteY316" fmla="*/ 1076960 h 1160647"/>
              <a:gd name="connsiteX317" fmla="*/ 4556301 w 6248967"/>
              <a:gd name="connsiteY317" fmla="*/ 1076379 h 1160647"/>
              <a:gd name="connsiteX318" fmla="*/ 4564102 w 6248967"/>
              <a:gd name="connsiteY318" fmla="*/ 1072311 h 1160647"/>
              <a:gd name="connsiteX319" fmla="*/ 4566053 w 6248967"/>
              <a:gd name="connsiteY319" fmla="*/ 1072311 h 1160647"/>
              <a:gd name="connsiteX320" fmla="*/ 4579706 w 6248967"/>
              <a:gd name="connsiteY320" fmla="*/ 1072311 h 1160647"/>
              <a:gd name="connsiteX321" fmla="*/ 4579706 w 6248967"/>
              <a:gd name="connsiteY321" fmla="*/ 1073473 h 1160647"/>
              <a:gd name="connsiteX322" fmla="*/ 4579706 w 6248967"/>
              <a:gd name="connsiteY322" fmla="*/ 1081609 h 1160647"/>
              <a:gd name="connsiteX323" fmla="*/ 4581377 w 6248967"/>
              <a:gd name="connsiteY323" fmla="*/ 1081609 h 1160647"/>
              <a:gd name="connsiteX324" fmla="*/ 4593080 w 6248967"/>
              <a:gd name="connsiteY324" fmla="*/ 1081609 h 1160647"/>
              <a:gd name="connsiteX325" fmla="*/ 4594194 w 6248967"/>
              <a:gd name="connsiteY325" fmla="*/ 1086258 h 1160647"/>
              <a:gd name="connsiteX326" fmla="*/ 4601996 w 6248967"/>
              <a:gd name="connsiteY326" fmla="*/ 1086258 h 1160647"/>
              <a:gd name="connsiteX327" fmla="*/ 4626515 w 6248967"/>
              <a:gd name="connsiteY327" fmla="*/ 1118803 h 1160647"/>
              <a:gd name="connsiteX328" fmla="*/ 4626515 w 6248967"/>
              <a:gd name="connsiteY328" fmla="*/ 1153673 h 1160647"/>
              <a:gd name="connsiteX329" fmla="*/ 4627629 w 6248967"/>
              <a:gd name="connsiteY329" fmla="*/ 1153673 h 1160647"/>
              <a:gd name="connsiteX330" fmla="*/ 4635431 w 6248967"/>
              <a:gd name="connsiteY330" fmla="*/ 1153673 h 1160647"/>
              <a:gd name="connsiteX331" fmla="*/ 4635431 w 6248967"/>
              <a:gd name="connsiteY331" fmla="*/ 1151639 h 1160647"/>
              <a:gd name="connsiteX332" fmla="*/ 4635431 w 6248967"/>
              <a:gd name="connsiteY332" fmla="*/ 1137401 h 1160647"/>
              <a:gd name="connsiteX333" fmla="*/ 4636267 w 6248967"/>
              <a:gd name="connsiteY333" fmla="*/ 1137401 h 1160647"/>
              <a:gd name="connsiteX334" fmla="*/ 4642118 w 6248967"/>
              <a:gd name="connsiteY334" fmla="*/ 1137401 h 1160647"/>
              <a:gd name="connsiteX335" fmla="*/ 4642118 w 6248967"/>
              <a:gd name="connsiteY335" fmla="*/ 1138563 h 1160647"/>
              <a:gd name="connsiteX336" fmla="*/ 4642118 w 6248967"/>
              <a:gd name="connsiteY336" fmla="*/ 1146699 h 1160647"/>
              <a:gd name="connsiteX337" fmla="*/ 4651034 w 6248967"/>
              <a:gd name="connsiteY337" fmla="*/ 1097882 h 1160647"/>
              <a:gd name="connsiteX338" fmla="*/ 4688927 w 6248967"/>
              <a:gd name="connsiteY338" fmla="*/ 1097882 h 1160647"/>
              <a:gd name="connsiteX339" fmla="*/ 4688927 w 6248967"/>
              <a:gd name="connsiteY339" fmla="*/ 1023493 h 1160647"/>
              <a:gd name="connsiteX340" fmla="*/ 4724591 w 6248967"/>
              <a:gd name="connsiteY340" fmla="*/ 1023493 h 1160647"/>
              <a:gd name="connsiteX341" fmla="*/ 4724591 w 6248967"/>
              <a:gd name="connsiteY341" fmla="*/ 1022621 h 1160647"/>
              <a:gd name="connsiteX342" fmla="*/ 4724591 w 6248967"/>
              <a:gd name="connsiteY342" fmla="*/ 1016519 h 1160647"/>
              <a:gd name="connsiteX343" fmla="*/ 4746882 w 6248967"/>
              <a:gd name="connsiteY343" fmla="*/ 1016519 h 1160647"/>
              <a:gd name="connsiteX344" fmla="*/ 4746882 w 6248967"/>
              <a:gd name="connsiteY344" fmla="*/ 977000 h 1160647"/>
              <a:gd name="connsiteX345" fmla="*/ 4742423 w 6248967"/>
              <a:gd name="connsiteY345" fmla="*/ 975256 h 1160647"/>
              <a:gd name="connsiteX346" fmla="*/ 4742423 w 6248967"/>
              <a:gd name="connsiteY346" fmla="*/ 963052 h 1160647"/>
              <a:gd name="connsiteX347" fmla="*/ 4746882 w 6248967"/>
              <a:gd name="connsiteY347" fmla="*/ 965377 h 1160647"/>
              <a:gd name="connsiteX348" fmla="*/ 4751340 w 6248967"/>
              <a:gd name="connsiteY348" fmla="*/ 942130 h 1160647"/>
              <a:gd name="connsiteX349" fmla="*/ 4755798 w 6248967"/>
              <a:gd name="connsiteY349" fmla="*/ 965377 h 1160647"/>
              <a:gd name="connsiteX350" fmla="*/ 4758305 w 6248967"/>
              <a:gd name="connsiteY350" fmla="*/ 962180 h 1160647"/>
              <a:gd name="connsiteX351" fmla="*/ 4760256 w 6248967"/>
              <a:gd name="connsiteY351" fmla="*/ 956078 h 1160647"/>
              <a:gd name="connsiteX352" fmla="*/ 4760813 w 6248967"/>
              <a:gd name="connsiteY352" fmla="*/ 954916 h 1160647"/>
              <a:gd name="connsiteX353" fmla="*/ 4764714 w 6248967"/>
              <a:gd name="connsiteY353" fmla="*/ 946779 h 1160647"/>
              <a:gd name="connsiteX354" fmla="*/ 4765271 w 6248967"/>
              <a:gd name="connsiteY354" fmla="*/ 945617 h 1160647"/>
              <a:gd name="connsiteX355" fmla="*/ 4769172 w 6248967"/>
              <a:gd name="connsiteY355" fmla="*/ 937481 h 1160647"/>
              <a:gd name="connsiteX356" fmla="*/ 4770565 w 6248967"/>
              <a:gd name="connsiteY356" fmla="*/ 936609 h 1160647"/>
              <a:gd name="connsiteX357" fmla="*/ 4780317 w 6248967"/>
              <a:gd name="connsiteY357" fmla="*/ 930507 h 1160647"/>
              <a:gd name="connsiteX358" fmla="*/ 4781989 w 6248967"/>
              <a:gd name="connsiteY358" fmla="*/ 929345 h 1160647"/>
              <a:gd name="connsiteX359" fmla="*/ 4793691 w 6248967"/>
              <a:gd name="connsiteY359" fmla="*/ 921208 h 1160647"/>
              <a:gd name="connsiteX360" fmla="*/ 4794527 w 6248967"/>
              <a:gd name="connsiteY360" fmla="*/ 920046 h 1160647"/>
              <a:gd name="connsiteX361" fmla="*/ 4800378 w 6248967"/>
              <a:gd name="connsiteY361" fmla="*/ 911910 h 1160647"/>
              <a:gd name="connsiteX362" fmla="*/ 4800935 w 6248967"/>
              <a:gd name="connsiteY362" fmla="*/ 909876 h 1160647"/>
              <a:gd name="connsiteX363" fmla="*/ 4804836 w 6248967"/>
              <a:gd name="connsiteY363" fmla="*/ 895637 h 1160647"/>
              <a:gd name="connsiteX364" fmla="*/ 4805393 w 6248967"/>
              <a:gd name="connsiteY364" fmla="*/ 897671 h 1160647"/>
              <a:gd name="connsiteX365" fmla="*/ 4809294 w 6248967"/>
              <a:gd name="connsiteY365" fmla="*/ 911910 h 1160647"/>
              <a:gd name="connsiteX366" fmla="*/ 4809851 w 6248967"/>
              <a:gd name="connsiteY366" fmla="*/ 912781 h 1160647"/>
              <a:gd name="connsiteX367" fmla="*/ 4813752 w 6248967"/>
              <a:gd name="connsiteY367" fmla="*/ 918884 h 1160647"/>
              <a:gd name="connsiteX368" fmla="*/ 4815145 w 6248967"/>
              <a:gd name="connsiteY368" fmla="*/ 920046 h 1160647"/>
              <a:gd name="connsiteX369" fmla="*/ 4824897 w 6248967"/>
              <a:gd name="connsiteY369" fmla="*/ 928182 h 1160647"/>
              <a:gd name="connsiteX370" fmla="*/ 4826012 w 6248967"/>
              <a:gd name="connsiteY370" fmla="*/ 929345 h 1160647"/>
              <a:gd name="connsiteX371" fmla="*/ 4833813 w 6248967"/>
              <a:gd name="connsiteY371" fmla="*/ 937481 h 1160647"/>
              <a:gd name="connsiteX372" fmla="*/ 4834928 w 6248967"/>
              <a:gd name="connsiteY372" fmla="*/ 938643 h 1160647"/>
              <a:gd name="connsiteX373" fmla="*/ 4842729 w 6248967"/>
              <a:gd name="connsiteY373" fmla="*/ 946779 h 1160647"/>
              <a:gd name="connsiteX374" fmla="*/ 4843008 w 6248967"/>
              <a:gd name="connsiteY374" fmla="*/ 947942 h 1160647"/>
              <a:gd name="connsiteX375" fmla="*/ 4844958 w 6248967"/>
              <a:gd name="connsiteY375" fmla="*/ 956078 h 1160647"/>
              <a:gd name="connsiteX376" fmla="*/ 4845237 w 6248967"/>
              <a:gd name="connsiteY376" fmla="*/ 957240 h 1160647"/>
              <a:gd name="connsiteX377" fmla="*/ 4847187 w 6248967"/>
              <a:gd name="connsiteY377" fmla="*/ 965377 h 1160647"/>
              <a:gd name="connsiteX378" fmla="*/ 4853874 w 6248967"/>
              <a:gd name="connsiteY378" fmla="*/ 942130 h 1160647"/>
              <a:gd name="connsiteX379" fmla="*/ 4858332 w 6248967"/>
              <a:gd name="connsiteY379" fmla="*/ 965377 h 1160647"/>
              <a:gd name="connsiteX380" fmla="*/ 4862790 w 6248967"/>
              <a:gd name="connsiteY380" fmla="*/ 967120 h 1160647"/>
              <a:gd name="connsiteX381" fmla="*/ 4862790 w 6248967"/>
              <a:gd name="connsiteY381" fmla="*/ 979325 h 1160647"/>
              <a:gd name="connsiteX382" fmla="*/ 4858332 w 6248967"/>
              <a:gd name="connsiteY382" fmla="*/ 1011870 h 1160647"/>
              <a:gd name="connsiteX383" fmla="*/ 4859447 w 6248967"/>
              <a:gd name="connsiteY383" fmla="*/ 1011870 h 1160647"/>
              <a:gd name="connsiteX384" fmla="*/ 4867248 w 6248967"/>
              <a:gd name="connsiteY384" fmla="*/ 1011870 h 1160647"/>
              <a:gd name="connsiteX385" fmla="*/ 4868084 w 6248967"/>
              <a:gd name="connsiteY385" fmla="*/ 1016519 h 1160647"/>
              <a:gd name="connsiteX386" fmla="*/ 4873935 w 6248967"/>
              <a:gd name="connsiteY386" fmla="*/ 1016519 h 1160647"/>
              <a:gd name="connsiteX387" fmla="*/ 4873935 w 6248967"/>
              <a:gd name="connsiteY387" fmla="*/ 1015357 h 1160647"/>
              <a:gd name="connsiteX388" fmla="*/ 4873935 w 6248967"/>
              <a:gd name="connsiteY388" fmla="*/ 1007220 h 1160647"/>
              <a:gd name="connsiteX389" fmla="*/ 4876164 w 6248967"/>
              <a:gd name="connsiteY389" fmla="*/ 1007220 h 1160647"/>
              <a:gd name="connsiteX390" fmla="*/ 4891767 w 6248967"/>
              <a:gd name="connsiteY390" fmla="*/ 1007220 h 1160647"/>
              <a:gd name="connsiteX391" fmla="*/ 4891767 w 6248967"/>
              <a:gd name="connsiteY391" fmla="*/ 1005186 h 1160647"/>
              <a:gd name="connsiteX392" fmla="*/ 4891767 w 6248967"/>
              <a:gd name="connsiteY392" fmla="*/ 990948 h 1160647"/>
              <a:gd name="connsiteX393" fmla="*/ 4929661 w 6248967"/>
              <a:gd name="connsiteY393" fmla="*/ 990948 h 1160647"/>
              <a:gd name="connsiteX394" fmla="*/ 4929661 w 6248967"/>
              <a:gd name="connsiteY394" fmla="*/ 992401 h 1160647"/>
              <a:gd name="connsiteX395" fmla="*/ 4929661 w 6248967"/>
              <a:gd name="connsiteY395" fmla="*/ 1002571 h 1160647"/>
              <a:gd name="connsiteX396" fmla="*/ 4949722 w 6248967"/>
              <a:gd name="connsiteY396" fmla="*/ 1002571 h 1160647"/>
              <a:gd name="connsiteX397" fmla="*/ 4949722 w 6248967"/>
              <a:gd name="connsiteY397" fmla="*/ 1004896 h 1160647"/>
              <a:gd name="connsiteX398" fmla="*/ 4949722 w 6248967"/>
              <a:gd name="connsiteY398" fmla="*/ 1021168 h 1160647"/>
              <a:gd name="connsiteX399" fmla="*/ 4945264 w 6248967"/>
              <a:gd name="connsiteY399" fmla="*/ 1022040 h 1160647"/>
              <a:gd name="connsiteX400" fmla="*/ 4945264 w 6248967"/>
              <a:gd name="connsiteY400" fmla="*/ 1028142 h 1160647"/>
              <a:gd name="connsiteX401" fmla="*/ 4949722 w 6248967"/>
              <a:gd name="connsiteY401" fmla="*/ 1029886 h 1160647"/>
              <a:gd name="connsiteX402" fmla="*/ 4949722 w 6248967"/>
              <a:gd name="connsiteY402" fmla="*/ 1042090 h 1160647"/>
              <a:gd name="connsiteX403" fmla="*/ 4945264 w 6248967"/>
              <a:gd name="connsiteY403" fmla="*/ 1046739 h 1160647"/>
              <a:gd name="connsiteX404" fmla="*/ 4945264 w 6248967"/>
              <a:gd name="connsiteY404" fmla="*/ 1102531 h 1160647"/>
              <a:gd name="connsiteX405" fmla="*/ 4947214 w 6248967"/>
              <a:gd name="connsiteY405" fmla="*/ 1102531 h 1160647"/>
              <a:gd name="connsiteX406" fmla="*/ 4960867 w 6248967"/>
              <a:gd name="connsiteY406" fmla="*/ 1102531 h 1160647"/>
              <a:gd name="connsiteX407" fmla="*/ 4962538 w 6248967"/>
              <a:gd name="connsiteY407" fmla="*/ 1107180 h 1160647"/>
              <a:gd name="connsiteX408" fmla="*/ 4974241 w 6248967"/>
              <a:gd name="connsiteY408" fmla="*/ 1107180 h 1160647"/>
              <a:gd name="connsiteX409" fmla="*/ 4974241 w 6248967"/>
              <a:gd name="connsiteY409" fmla="*/ 1109214 h 1160647"/>
              <a:gd name="connsiteX410" fmla="*/ 4974241 w 6248967"/>
              <a:gd name="connsiteY410" fmla="*/ 1123453 h 1160647"/>
              <a:gd name="connsiteX411" fmla="*/ 4975913 w 6248967"/>
              <a:gd name="connsiteY411" fmla="*/ 1123453 h 1160647"/>
              <a:gd name="connsiteX412" fmla="*/ 4987615 w 6248967"/>
              <a:gd name="connsiteY412" fmla="*/ 1123453 h 1160647"/>
              <a:gd name="connsiteX413" fmla="*/ 4987615 w 6248967"/>
              <a:gd name="connsiteY413" fmla="*/ 1121419 h 1160647"/>
              <a:gd name="connsiteX414" fmla="*/ 4987615 w 6248967"/>
              <a:gd name="connsiteY414" fmla="*/ 1107180 h 1160647"/>
              <a:gd name="connsiteX415" fmla="*/ 4989565 w 6248967"/>
              <a:gd name="connsiteY415" fmla="*/ 1106018 h 1160647"/>
              <a:gd name="connsiteX416" fmla="*/ 5003218 w 6248967"/>
              <a:gd name="connsiteY416" fmla="*/ 1097882 h 1160647"/>
              <a:gd name="connsiteX417" fmla="*/ 5003218 w 6248967"/>
              <a:gd name="connsiteY417" fmla="*/ 1076960 h 1160647"/>
              <a:gd name="connsiteX418" fmla="*/ 4998760 w 6248967"/>
              <a:gd name="connsiteY418" fmla="*/ 1053713 h 1160647"/>
              <a:gd name="connsiteX419" fmla="*/ 4999874 w 6248967"/>
              <a:gd name="connsiteY419" fmla="*/ 1053713 h 1160647"/>
              <a:gd name="connsiteX420" fmla="*/ 5007676 w 6248967"/>
              <a:gd name="connsiteY420" fmla="*/ 1053713 h 1160647"/>
              <a:gd name="connsiteX421" fmla="*/ 5027737 w 6248967"/>
              <a:gd name="connsiteY421" fmla="*/ 1051389 h 1160647"/>
              <a:gd name="connsiteX422" fmla="*/ 5027737 w 6248967"/>
              <a:gd name="connsiteY422" fmla="*/ 1050226 h 1160647"/>
              <a:gd name="connsiteX423" fmla="*/ 5027737 w 6248967"/>
              <a:gd name="connsiteY423" fmla="*/ 1042090 h 1160647"/>
              <a:gd name="connsiteX424" fmla="*/ 5029409 w 6248967"/>
              <a:gd name="connsiteY424" fmla="*/ 1042090 h 1160647"/>
              <a:gd name="connsiteX425" fmla="*/ 5041111 w 6248967"/>
              <a:gd name="connsiteY425" fmla="*/ 1042090 h 1160647"/>
              <a:gd name="connsiteX426" fmla="*/ 5041111 w 6248967"/>
              <a:gd name="connsiteY426" fmla="*/ 925858 h 1160647"/>
              <a:gd name="connsiteX427" fmla="*/ 5042226 w 6248967"/>
              <a:gd name="connsiteY427" fmla="*/ 925858 h 1160647"/>
              <a:gd name="connsiteX428" fmla="*/ 5050027 w 6248967"/>
              <a:gd name="connsiteY428" fmla="*/ 925858 h 1160647"/>
              <a:gd name="connsiteX429" fmla="*/ 5050027 w 6248967"/>
              <a:gd name="connsiteY429" fmla="*/ 923533 h 1160647"/>
              <a:gd name="connsiteX430" fmla="*/ 5050027 w 6248967"/>
              <a:gd name="connsiteY430" fmla="*/ 907260 h 1160647"/>
              <a:gd name="connsiteX431" fmla="*/ 5052256 w 6248967"/>
              <a:gd name="connsiteY431" fmla="*/ 860767 h 1160647"/>
              <a:gd name="connsiteX432" fmla="*/ 5053371 w 6248967"/>
              <a:gd name="connsiteY432" fmla="*/ 860767 h 1160647"/>
              <a:gd name="connsiteX433" fmla="*/ 5061172 w 6248967"/>
              <a:gd name="connsiteY433" fmla="*/ 860767 h 1160647"/>
              <a:gd name="connsiteX434" fmla="*/ 5061172 w 6248967"/>
              <a:gd name="connsiteY434" fmla="*/ 861930 h 1160647"/>
              <a:gd name="connsiteX435" fmla="*/ 5061172 w 6248967"/>
              <a:gd name="connsiteY435" fmla="*/ 870066 h 1160647"/>
              <a:gd name="connsiteX436" fmla="*/ 5065630 w 6248967"/>
              <a:gd name="connsiteY436" fmla="*/ 867741 h 1160647"/>
              <a:gd name="connsiteX437" fmla="*/ 5065630 w 6248967"/>
              <a:gd name="connsiteY437" fmla="*/ 851469 h 1160647"/>
              <a:gd name="connsiteX438" fmla="*/ 5067023 w 6248967"/>
              <a:gd name="connsiteY438" fmla="*/ 850888 h 1160647"/>
              <a:gd name="connsiteX439" fmla="*/ 5076775 w 6248967"/>
              <a:gd name="connsiteY439" fmla="*/ 846820 h 1160647"/>
              <a:gd name="connsiteX440" fmla="*/ 5077890 w 6248967"/>
              <a:gd name="connsiteY440" fmla="*/ 847401 h 1160647"/>
              <a:gd name="connsiteX441" fmla="*/ 5085691 w 6248967"/>
              <a:gd name="connsiteY441" fmla="*/ 851469 h 1160647"/>
              <a:gd name="connsiteX442" fmla="*/ 5087363 w 6248967"/>
              <a:gd name="connsiteY442" fmla="*/ 851469 h 1160647"/>
              <a:gd name="connsiteX443" fmla="*/ 5099065 w 6248967"/>
              <a:gd name="connsiteY443" fmla="*/ 851469 h 1160647"/>
              <a:gd name="connsiteX444" fmla="*/ 5099065 w 6248967"/>
              <a:gd name="connsiteY444" fmla="*/ 821248 h 1160647"/>
              <a:gd name="connsiteX445" fmla="*/ 5100180 w 6248967"/>
              <a:gd name="connsiteY445" fmla="*/ 821248 h 1160647"/>
              <a:gd name="connsiteX446" fmla="*/ 5107981 w 6248967"/>
              <a:gd name="connsiteY446" fmla="*/ 821248 h 1160647"/>
              <a:gd name="connsiteX447" fmla="*/ 5109374 w 6248967"/>
              <a:gd name="connsiteY447" fmla="*/ 825898 h 1160647"/>
              <a:gd name="connsiteX448" fmla="*/ 5119127 w 6248967"/>
              <a:gd name="connsiteY448" fmla="*/ 825898 h 1160647"/>
              <a:gd name="connsiteX449" fmla="*/ 5120241 w 6248967"/>
              <a:gd name="connsiteY449" fmla="*/ 821248 h 1160647"/>
              <a:gd name="connsiteX450" fmla="*/ 5128043 w 6248967"/>
              <a:gd name="connsiteY450" fmla="*/ 821248 h 1160647"/>
              <a:gd name="connsiteX451" fmla="*/ 5128043 w 6248967"/>
              <a:gd name="connsiteY451" fmla="*/ 856118 h 1160647"/>
              <a:gd name="connsiteX452" fmla="*/ 5129436 w 6248967"/>
              <a:gd name="connsiteY452" fmla="*/ 857280 h 1160647"/>
              <a:gd name="connsiteX453" fmla="*/ 5139188 w 6248967"/>
              <a:gd name="connsiteY453" fmla="*/ 865417 h 1160647"/>
              <a:gd name="connsiteX454" fmla="*/ 5161478 w 6248967"/>
              <a:gd name="connsiteY454" fmla="*/ 872391 h 1160647"/>
              <a:gd name="connsiteX455" fmla="*/ 5161478 w 6248967"/>
              <a:gd name="connsiteY455" fmla="*/ 870938 h 1160647"/>
              <a:gd name="connsiteX456" fmla="*/ 5161478 w 6248967"/>
              <a:gd name="connsiteY456" fmla="*/ 860767 h 1160647"/>
              <a:gd name="connsiteX457" fmla="*/ 5190455 w 6248967"/>
              <a:gd name="connsiteY457" fmla="*/ 851469 h 1160647"/>
              <a:gd name="connsiteX458" fmla="*/ 5190455 w 6248967"/>
              <a:gd name="connsiteY458" fmla="*/ 850307 h 1160647"/>
              <a:gd name="connsiteX459" fmla="*/ 5190455 w 6248967"/>
              <a:gd name="connsiteY459" fmla="*/ 842170 h 1160647"/>
              <a:gd name="connsiteX460" fmla="*/ 5191291 w 6248967"/>
              <a:gd name="connsiteY460" fmla="*/ 842170 h 1160647"/>
              <a:gd name="connsiteX461" fmla="*/ 5197142 w 6248967"/>
              <a:gd name="connsiteY461" fmla="*/ 842170 h 1160647"/>
              <a:gd name="connsiteX462" fmla="*/ 5197142 w 6248967"/>
              <a:gd name="connsiteY462" fmla="*/ 841299 h 1160647"/>
              <a:gd name="connsiteX463" fmla="*/ 5197142 w 6248967"/>
              <a:gd name="connsiteY463" fmla="*/ 835196 h 1160647"/>
              <a:gd name="connsiteX464" fmla="*/ 5199371 w 6248967"/>
              <a:gd name="connsiteY464" fmla="*/ 835196 h 1160647"/>
              <a:gd name="connsiteX465" fmla="*/ 5214974 w 6248967"/>
              <a:gd name="connsiteY465" fmla="*/ 835196 h 1160647"/>
              <a:gd name="connsiteX466" fmla="*/ 5214974 w 6248967"/>
              <a:gd name="connsiteY466" fmla="*/ 836068 h 1160647"/>
              <a:gd name="connsiteX467" fmla="*/ 5214974 w 6248967"/>
              <a:gd name="connsiteY467" fmla="*/ 842170 h 1160647"/>
              <a:gd name="connsiteX468" fmla="*/ 5216646 w 6248967"/>
              <a:gd name="connsiteY468" fmla="*/ 842170 h 1160647"/>
              <a:gd name="connsiteX469" fmla="*/ 5228348 w 6248967"/>
              <a:gd name="connsiteY469" fmla="*/ 842170 h 1160647"/>
              <a:gd name="connsiteX470" fmla="*/ 5228348 w 6248967"/>
              <a:gd name="connsiteY470" fmla="*/ 843914 h 1160647"/>
              <a:gd name="connsiteX471" fmla="*/ 5228348 w 6248967"/>
              <a:gd name="connsiteY471" fmla="*/ 856118 h 1160647"/>
              <a:gd name="connsiteX472" fmla="*/ 5252867 w 6248967"/>
              <a:gd name="connsiteY472" fmla="*/ 856118 h 1160647"/>
              <a:gd name="connsiteX473" fmla="*/ 5252867 w 6248967"/>
              <a:gd name="connsiteY473" fmla="*/ 854956 h 1160647"/>
              <a:gd name="connsiteX474" fmla="*/ 5252867 w 6248967"/>
              <a:gd name="connsiteY474" fmla="*/ 846820 h 1160647"/>
              <a:gd name="connsiteX475" fmla="*/ 5254260 w 6248967"/>
              <a:gd name="connsiteY475" fmla="*/ 846820 h 1160647"/>
              <a:gd name="connsiteX476" fmla="*/ 5264012 w 6248967"/>
              <a:gd name="connsiteY476" fmla="*/ 846820 h 1160647"/>
              <a:gd name="connsiteX477" fmla="*/ 5264012 w 6248967"/>
              <a:gd name="connsiteY477" fmla="*/ 845657 h 1160647"/>
              <a:gd name="connsiteX478" fmla="*/ 5264012 w 6248967"/>
              <a:gd name="connsiteY478" fmla="*/ 837521 h 1160647"/>
              <a:gd name="connsiteX479" fmla="*/ 5265684 w 6248967"/>
              <a:gd name="connsiteY479" fmla="*/ 837521 h 1160647"/>
              <a:gd name="connsiteX480" fmla="*/ 5277386 w 6248967"/>
              <a:gd name="connsiteY480" fmla="*/ 837521 h 1160647"/>
              <a:gd name="connsiteX481" fmla="*/ 5277386 w 6248967"/>
              <a:gd name="connsiteY481" fmla="*/ 838683 h 1160647"/>
              <a:gd name="connsiteX482" fmla="*/ 5277386 w 6248967"/>
              <a:gd name="connsiteY482" fmla="*/ 846820 h 1160647"/>
              <a:gd name="connsiteX483" fmla="*/ 5281844 w 6248967"/>
              <a:gd name="connsiteY483" fmla="*/ 791028 h 1160647"/>
              <a:gd name="connsiteX484" fmla="*/ 5382150 w 6248967"/>
              <a:gd name="connsiteY484" fmla="*/ 791028 h 1160647"/>
              <a:gd name="connsiteX485" fmla="*/ 5382150 w 6248967"/>
              <a:gd name="connsiteY485" fmla="*/ 865417 h 1160647"/>
              <a:gd name="connsiteX486" fmla="*/ 5384379 w 6248967"/>
              <a:gd name="connsiteY486" fmla="*/ 865417 h 1160647"/>
              <a:gd name="connsiteX487" fmla="*/ 5399982 w 6248967"/>
              <a:gd name="connsiteY487" fmla="*/ 865417 h 1160647"/>
              <a:gd name="connsiteX488" fmla="*/ 5399982 w 6248967"/>
              <a:gd name="connsiteY488" fmla="*/ 781729 h 1160647"/>
              <a:gd name="connsiteX489" fmla="*/ 5422272 w 6248967"/>
              <a:gd name="connsiteY489" fmla="*/ 770106 h 1160647"/>
              <a:gd name="connsiteX490" fmla="*/ 5451249 w 6248967"/>
              <a:gd name="connsiteY490" fmla="*/ 770106 h 1160647"/>
              <a:gd name="connsiteX491" fmla="*/ 5453200 w 6248967"/>
              <a:gd name="connsiteY491" fmla="*/ 768363 h 1160647"/>
              <a:gd name="connsiteX492" fmla="*/ 1102596 w 6248967"/>
              <a:gd name="connsiteY492" fmla="*/ 0 h 1160647"/>
              <a:gd name="connsiteX493" fmla="*/ 1104622 w 6248967"/>
              <a:gd name="connsiteY493" fmla="*/ 246443 h 1160647"/>
              <a:gd name="connsiteX494" fmla="*/ 1143129 w 6248967"/>
              <a:gd name="connsiteY494" fmla="*/ 326429 h 1160647"/>
              <a:gd name="connsiteX495" fmla="*/ 1145156 w 6248967"/>
              <a:gd name="connsiteY495" fmla="*/ 326429 h 1160647"/>
              <a:gd name="connsiteX496" fmla="*/ 1159343 w 6248967"/>
              <a:gd name="connsiteY496" fmla="*/ 326429 h 1160647"/>
              <a:gd name="connsiteX497" fmla="*/ 1159343 w 6248967"/>
              <a:gd name="connsiteY497" fmla="*/ 350208 h 1160647"/>
              <a:gd name="connsiteX498" fmla="*/ 1159850 w 6248967"/>
              <a:gd name="connsiteY498" fmla="*/ 351019 h 1160647"/>
              <a:gd name="connsiteX499" fmla="*/ 1163396 w 6248967"/>
              <a:gd name="connsiteY499" fmla="*/ 356694 h 1160647"/>
              <a:gd name="connsiteX500" fmla="*/ 1163396 w 6248967"/>
              <a:gd name="connsiteY500" fmla="*/ 471268 h 1160647"/>
              <a:gd name="connsiteX501" fmla="*/ 1165676 w 6248967"/>
              <a:gd name="connsiteY501" fmla="*/ 471268 h 1160647"/>
              <a:gd name="connsiteX502" fmla="*/ 1181637 w 6248967"/>
              <a:gd name="connsiteY502" fmla="*/ 471268 h 1160647"/>
              <a:gd name="connsiteX503" fmla="*/ 1181637 w 6248967"/>
              <a:gd name="connsiteY503" fmla="*/ 611783 h 1160647"/>
              <a:gd name="connsiteX504" fmla="*/ 1183157 w 6248967"/>
              <a:gd name="connsiteY504" fmla="*/ 611513 h 1160647"/>
              <a:gd name="connsiteX505" fmla="*/ 1193797 w 6248967"/>
              <a:gd name="connsiteY505" fmla="*/ 609622 h 1160647"/>
              <a:gd name="connsiteX506" fmla="*/ 1191770 w 6248967"/>
              <a:gd name="connsiteY506" fmla="*/ 698254 h 1160647"/>
              <a:gd name="connsiteX507" fmla="*/ 1193290 w 6248967"/>
              <a:gd name="connsiteY507" fmla="*/ 698525 h 1160647"/>
              <a:gd name="connsiteX508" fmla="*/ 1203930 w 6248967"/>
              <a:gd name="connsiteY508" fmla="*/ 700416 h 1160647"/>
              <a:gd name="connsiteX509" fmla="*/ 1204183 w 6248967"/>
              <a:gd name="connsiteY509" fmla="*/ 701227 h 1160647"/>
              <a:gd name="connsiteX510" fmla="*/ 1205957 w 6248967"/>
              <a:gd name="connsiteY510" fmla="*/ 706902 h 1160647"/>
              <a:gd name="connsiteX511" fmla="*/ 1206717 w 6248967"/>
              <a:gd name="connsiteY511" fmla="*/ 704470 h 1160647"/>
              <a:gd name="connsiteX512" fmla="*/ 1212037 w 6248967"/>
              <a:gd name="connsiteY512" fmla="*/ 687446 h 1160647"/>
              <a:gd name="connsiteX513" fmla="*/ 1213810 w 6248967"/>
              <a:gd name="connsiteY513" fmla="*/ 687446 h 1160647"/>
              <a:gd name="connsiteX514" fmla="*/ 1226224 w 6248967"/>
              <a:gd name="connsiteY514" fmla="*/ 687446 h 1160647"/>
              <a:gd name="connsiteX515" fmla="*/ 1226224 w 6248967"/>
              <a:gd name="connsiteY515" fmla="*/ 719872 h 1160647"/>
              <a:gd name="connsiteX516" fmla="*/ 1227237 w 6248967"/>
              <a:gd name="connsiteY516" fmla="*/ 720413 h 1160647"/>
              <a:gd name="connsiteX517" fmla="*/ 1234331 w 6248967"/>
              <a:gd name="connsiteY517" fmla="*/ 724196 h 1160647"/>
              <a:gd name="connsiteX518" fmla="*/ 1234331 w 6248967"/>
              <a:gd name="connsiteY518" fmla="*/ 725547 h 1160647"/>
              <a:gd name="connsiteX519" fmla="*/ 1234331 w 6248967"/>
              <a:gd name="connsiteY519" fmla="*/ 735005 h 1160647"/>
              <a:gd name="connsiteX520" fmla="*/ 1278918 w 6248967"/>
              <a:gd name="connsiteY520" fmla="*/ 735005 h 1160647"/>
              <a:gd name="connsiteX521" fmla="*/ 1278918 w 6248967"/>
              <a:gd name="connsiteY521" fmla="*/ 736086 h 1160647"/>
              <a:gd name="connsiteX522" fmla="*/ 1278918 w 6248967"/>
              <a:gd name="connsiteY522" fmla="*/ 743652 h 1160647"/>
              <a:gd name="connsiteX523" fmla="*/ 1280944 w 6248967"/>
              <a:gd name="connsiteY523" fmla="*/ 743652 h 1160647"/>
              <a:gd name="connsiteX524" fmla="*/ 1295131 w 6248967"/>
              <a:gd name="connsiteY524" fmla="*/ 743652 h 1160647"/>
              <a:gd name="connsiteX525" fmla="*/ 1295131 w 6248967"/>
              <a:gd name="connsiteY525" fmla="*/ 713387 h 1160647"/>
              <a:gd name="connsiteX526" fmla="*/ 1339718 w 6248967"/>
              <a:gd name="connsiteY526" fmla="*/ 713387 h 1160647"/>
              <a:gd name="connsiteX527" fmla="*/ 1339718 w 6248967"/>
              <a:gd name="connsiteY527" fmla="*/ 712036 h 1160647"/>
              <a:gd name="connsiteX528" fmla="*/ 1339718 w 6248967"/>
              <a:gd name="connsiteY528" fmla="*/ 702578 h 1160647"/>
              <a:gd name="connsiteX529" fmla="*/ 1340732 w 6248967"/>
              <a:gd name="connsiteY529" fmla="*/ 702578 h 1160647"/>
              <a:gd name="connsiteX530" fmla="*/ 1347825 w 6248967"/>
              <a:gd name="connsiteY530" fmla="*/ 702578 h 1160647"/>
              <a:gd name="connsiteX531" fmla="*/ 1347825 w 6248967"/>
              <a:gd name="connsiteY531" fmla="*/ 700687 h 1160647"/>
              <a:gd name="connsiteX532" fmla="*/ 1347825 w 6248967"/>
              <a:gd name="connsiteY532" fmla="*/ 687446 h 1160647"/>
              <a:gd name="connsiteX533" fmla="*/ 1348585 w 6248967"/>
              <a:gd name="connsiteY533" fmla="*/ 687446 h 1160647"/>
              <a:gd name="connsiteX534" fmla="*/ 1353905 w 6248967"/>
              <a:gd name="connsiteY534" fmla="*/ 687446 h 1160647"/>
              <a:gd name="connsiteX535" fmla="*/ 1353905 w 6248967"/>
              <a:gd name="connsiteY535" fmla="*/ 686365 h 1160647"/>
              <a:gd name="connsiteX536" fmla="*/ 1353905 w 6248967"/>
              <a:gd name="connsiteY536" fmla="*/ 678798 h 1160647"/>
              <a:gd name="connsiteX537" fmla="*/ 1355932 w 6248967"/>
              <a:gd name="connsiteY537" fmla="*/ 678798 h 1160647"/>
              <a:gd name="connsiteX538" fmla="*/ 1370119 w 6248967"/>
              <a:gd name="connsiteY538" fmla="*/ 678798 h 1160647"/>
              <a:gd name="connsiteX539" fmla="*/ 1370119 w 6248967"/>
              <a:gd name="connsiteY539" fmla="*/ 679879 h 1160647"/>
              <a:gd name="connsiteX540" fmla="*/ 1370119 w 6248967"/>
              <a:gd name="connsiteY540" fmla="*/ 687446 h 1160647"/>
              <a:gd name="connsiteX541" fmla="*/ 1392412 w 6248967"/>
              <a:gd name="connsiteY541" fmla="*/ 687446 h 1160647"/>
              <a:gd name="connsiteX542" fmla="*/ 1392412 w 6248967"/>
              <a:gd name="connsiteY542" fmla="*/ 685554 h 1160647"/>
              <a:gd name="connsiteX543" fmla="*/ 1392412 w 6248967"/>
              <a:gd name="connsiteY543" fmla="*/ 672313 h 1160647"/>
              <a:gd name="connsiteX544" fmla="*/ 1394186 w 6248967"/>
              <a:gd name="connsiteY544" fmla="*/ 672313 h 1160647"/>
              <a:gd name="connsiteX545" fmla="*/ 1406599 w 6248967"/>
              <a:gd name="connsiteY545" fmla="*/ 672313 h 1160647"/>
              <a:gd name="connsiteX546" fmla="*/ 1406599 w 6248967"/>
              <a:gd name="connsiteY546" fmla="*/ 696093 h 1160647"/>
              <a:gd name="connsiteX547" fmla="*/ 1407613 w 6248967"/>
              <a:gd name="connsiteY547" fmla="*/ 696093 h 1160647"/>
              <a:gd name="connsiteX548" fmla="*/ 1414706 w 6248967"/>
              <a:gd name="connsiteY548" fmla="*/ 696093 h 1160647"/>
              <a:gd name="connsiteX549" fmla="*/ 1414706 w 6248967"/>
              <a:gd name="connsiteY549" fmla="*/ 695012 h 1160647"/>
              <a:gd name="connsiteX550" fmla="*/ 1414706 w 6248967"/>
              <a:gd name="connsiteY550" fmla="*/ 687446 h 1160647"/>
              <a:gd name="connsiteX551" fmla="*/ 1416479 w 6248967"/>
              <a:gd name="connsiteY551" fmla="*/ 687446 h 1160647"/>
              <a:gd name="connsiteX552" fmla="*/ 1428893 w 6248967"/>
              <a:gd name="connsiteY552" fmla="*/ 687446 h 1160647"/>
              <a:gd name="connsiteX553" fmla="*/ 1428893 w 6248967"/>
              <a:gd name="connsiteY553" fmla="*/ 713387 h 1160647"/>
              <a:gd name="connsiteX554" fmla="*/ 1430920 w 6248967"/>
              <a:gd name="connsiteY554" fmla="*/ 713387 h 1160647"/>
              <a:gd name="connsiteX555" fmla="*/ 1445106 w 6248967"/>
              <a:gd name="connsiteY555" fmla="*/ 713387 h 1160647"/>
              <a:gd name="connsiteX556" fmla="*/ 1445106 w 6248967"/>
              <a:gd name="connsiteY556" fmla="*/ 715008 h 1160647"/>
              <a:gd name="connsiteX557" fmla="*/ 1445106 w 6248967"/>
              <a:gd name="connsiteY557" fmla="*/ 726358 h 1160647"/>
              <a:gd name="connsiteX558" fmla="*/ 1445866 w 6248967"/>
              <a:gd name="connsiteY558" fmla="*/ 726358 h 1160647"/>
              <a:gd name="connsiteX559" fmla="*/ 1451187 w 6248967"/>
              <a:gd name="connsiteY559" fmla="*/ 726358 h 1160647"/>
              <a:gd name="connsiteX560" fmla="*/ 1451187 w 6248967"/>
              <a:gd name="connsiteY560" fmla="*/ 725547 h 1160647"/>
              <a:gd name="connsiteX561" fmla="*/ 1451187 w 6248967"/>
              <a:gd name="connsiteY561" fmla="*/ 719872 h 1160647"/>
              <a:gd name="connsiteX562" fmla="*/ 1481587 w 6248967"/>
              <a:gd name="connsiteY562" fmla="*/ 719872 h 1160647"/>
              <a:gd name="connsiteX563" fmla="*/ 1481587 w 6248967"/>
              <a:gd name="connsiteY563" fmla="*/ 743652 h 1160647"/>
              <a:gd name="connsiteX564" fmla="*/ 1482600 w 6248967"/>
              <a:gd name="connsiteY564" fmla="*/ 743652 h 1160647"/>
              <a:gd name="connsiteX565" fmla="*/ 1489694 w 6248967"/>
              <a:gd name="connsiteY565" fmla="*/ 743652 h 1160647"/>
              <a:gd name="connsiteX566" fmla="*/ 1489694 w 6248967"/>
              <a:gd name="connsiteY566" fmla="*/ 744733 h 1160647"/>
              <a:gd name="connsiteX567" fmla="*/ 1489694 w 6248967"/>
              <a:gd name="connsiteY567" fmla="*/ 752299 h 1160647"/>
              <a:gd name="connsiteX568" fmla="*/ 1490454 w 6248967"/>
              <a:gd name="connsiteY568" fmla="*/ 752299 h 1160647"/>
              <a:gd name="connsiteX569" fmla="*/ 1495774 w 6248967"/>
              <a:gd name="connsiteY569" fmla="*/ 752299 h 1160647"/>
              <a:gd name="connsiteX570" fmla="*/ 1495774 w 6248967"/>
              <a:gd name="connsiteY570" fmla="*/ 750137 h 1160647"/>
              <a:gd name="connsiteX571" fmla="*/ 1495774 w 6248967"/>
              <a:gd name="connsiteY571" fmla="*/ 735005 h 1160647"/>
              <a:gd name="connsiteX572" fmla="*/ 1496787 w 6248967"/>
              <a:gd name="connsiteY572" fmla="*/ 735005 h 1160647"/>
              <a:gd name="connsiteX573" fmla="*/ 1503881 w 6248967"/>
              <a:gd name="connsiteY573" fmla="*/ 735005 h 1160647"/>
              <a:gd name="connsiteX574" fmla="*/ 1503881 w 6248967"/>
              <a:gd name="connsiteY574" fmla="*/ 736086 h 1160647"/>
              <a:gd name="connsiteX575" fmla="*/ 1503881 w 6248967"/>
              <a:gd name="connsiteY575" fmla="*/ 743652 h 1160647"/>
              <a:gd name="connsiteX576" fmla="*/ 1509201 w 6248967"/>
              <a:gd name="connsiteY576" fmla="*/ 741659 h 1160647"/>
              <a:gd name="connsiteX577" fmla="*/ 1509961 w 6248967"/>
              <a:gd name="connsiteY577" fmla="*/ 740679 h 1160647"/>
              <a:gd name="connsiteX578" fmla="*/ 1509961 w 6248967"/>
              <a:gd name="connsiteY578" fmla="*/ 735005 h 1160647"/>
              <a:gd name="connsiteX579" fmla="*/ 1548468 w 6248967"/>
              <a:gd name="connsiteY579" fmla="*/ 735005 h 1160647"/>
              <a:gd name="connsiteX580" fmla="*/ 1548468 w 6248967"/>
              <a:gd name="connsiteY580" fmla="*/ 758784 h 1160647"/>
              <a:gd name="connsiteX581" fmla="*/ 1550494 w 6248967"/>
              <a:gd name="connsiteY581" fmla="*/ 758784 h 1160647"/>
              <a:gd name="connsiteX582" fmla="*/ 1564681 w 6248967"/>
              <a:gd name="connsiteY582" fmla="*/ 758784 h 1160647"/>
              <a:gd name="connsiteX583" fmla="*/ 1564681 w 6248967"/>
              <a:gd name="connsiteY583" fmla="*/ 759865 h 1160647"/>
              <a:gd name="connsiteX584" fmla="*/ 1564681 w 6248967"/>
              <a:gd name="connsiteY584" fmla="*/ 767431 h 1160647"/>
              <a:gd name="connsiteX585" fmla="*/ 1566455 w 6248967"/>
              <a:gd name="connsiteY585" fmla="*/ 767431 h 1160647"/>
              <a:gd name="connsiteX586" fmla="*/ 1578868 w 6248967"/>
              <a:gd name="connsiteY586" fmla="*/ 767431 h 1160647"/>
              <a:gd name="connsiteX587" fmla="*/ 1578868 w 6248967"/>
              <a:gd name="connsiteY587" fmla="*/ 743652 h 1160647"/>
              <a:gd name="connsiteX588" fmla="*/ 1579881 w 6248967"/>
              <a:gd name="connsiteY588" fmla="*/ 743652 h 1160647"/>
              <a:gd name="connsiteX589" fmla="*/ 1586975 w 6248967"/>
              <a:gd name="connsiteY589" fmla="*/ 743652 h 1160647"/>
              <a:gd name="connsiteX590" fmla="*/ 1586975 w 6248967"/>
              <a:gd name="connsiteY590" fmla="*/ 711225 h 1160647"/>
              <a:gd name="connsiteX591" fmla="*/ 1587988 w 6248967"/>
              <a:gd name="connsiteY591" fmla="*/ 711225 h 1160647"/>
              <a:gd name="connsiteX592" fmla="*/ 1595082 w 6248967"/>
              <a:gd name="connsiteY592" fmla="*/ 711225 h 1160647"/>
              <a:gd name="connsiteX593" fmla="*/ 1595082 w 6248967"/>
              <a:gd name="connsiteY593" fmla="*/ 709334 h 1160647"/>
              <a:gd name="connsiteX594" fmla="*/ 1595082 w 6248967"/>
              <a:gd name="connsiteY594" fmla="*/ 696093 h 1160647"/>
              <a:gd name="connsiteX595" fmla="*/ 1593815 w 6248967"/>
              <a:gd name="connsiteY595" fmla="*/ 694471 h 1160647"/>
              <a:gd name="connsiteX596" fmla="*/ 1599135 w 6248967"/>
              <a:gd name="connsiteY596" fmla="*/ 683122 h 1160647"/>
              <a:gd name="connsiteX597" fmla="*/ 1607242 w 6248967"/>
              <a:gd name="connsiteY597" fmla="*/ 711225 h 1160647"/>
              <a:gd name="connsiteX598" fmla="*/ 1608002 w 6248967"/>
              <a:gd name="connsiteY598" fmla="*/ 711225 h 1160647"/>
              <a:gd name="connsiteX599" fmla="*/ 1613322 w 6248967"/>
              <a:gd name="connsiteY599" fmla="*/ 711225 h 1160647"/>
              <a:gd name="connsiteX600" fmla="*/ 1613322 w 6248967"/>
              <a:gd name="connsiteY600" fmla="*/ 605298 h 1160647"/>
              <a:gd name="connsiteX601" fmla="*/ 1614842 w 6248967"/>
              <a:gd name="connsiteY601" fmla="*/ 605298 h 1160647"/>
              <a:gd name="connsiteX602" fmla="*/ 1625482 w 6248967"/>
              <a:gd name="connsiteY602" fmla="*/ 605298 h 1160647"/>
              <a:gd name="connsiteX603" fmla="*/ 1625482 w 6248967"/>
              <a:gd name="connsiteY603" fmla="*/ 557739 h 1160647"/>
              <a:gd name="connsiteX604" fmla="*/ 1651829 w 6248967"/>
              <a:gd name="connsiteY604" fmla="*/ 557739 h 1160647"/>
              <a:gd name="connsiteX605" fmla="*/ 1651829 w 6248967"/>
              <a:gd name="connsiteY605" fmla="*/ 536121 h 1160647"/>
              <a:gd name="connsiteX606" fmla="*/ 1686283 w 6248967"/>
              <a:gd name="connsiteY606" fmla="*/ 536121 h 1160647"/>
              <a:gd name="connsiteX607" fmla="*/ 1686283 w 6248967"/>
              <a:gd name="connsiteY607" fmla="*/ 538553 h 1160647"/>
              <a:gd name="connsiteX608" fmla="*/ 1686283 w 6248967"/>
              <a:gd name="connsiteY608" fmla="*/ 555577 h 1160647"/>
              <a:gd name="connsiteX609" fmla="*/ 1688563 w 6248967"/>
              <a:gd name="connsiteY609" fmla="*/ 555577 h 1160647"/>
              <a:gd name="connsiteX610" fmla="*/ 1704523 w 6248967"/>
              <a:gd name="connsiteY610" fmla="*/ 555577 h 1160647"/>
              <a:gd name="connsiteX611" fmla="*/ 1704523 w 6248967"/>
              <a:gd name="connsiteY611" fmla="*/ 603136 h 1160647"/>
              <a:gd name="connsiteX612" fmla="*/ 1705536 w 6248967"/>
              <a:gd name="connsiteY612" fmla="*/ 603136 h 1160647"/>
              <a:gd name="connsiteX613" fmla="*/ 1712630 w 6248967"/>
              <a:gd name="connsiteY613" fmla="*/ 603136 h 1160647"/>
              <a:gd name="connsiteX614" fmla="*/ 1726817 w 6248967"/>
              <a:gd name="connsiteY614" fmla="*/ 607460 h 1160647"/>
              <a:gd name="connsiteX615" fmla="*/ 1726817 w 6248967"/>
              <a:gd name="connsiteY615" fmla="*/ 646372 h 1160647"/>
              <a:gd name="connsiteX616" fmla="*/ 1727830 w 6248967"/>
              <a:gd name="connsiteY616" fmla="*/ 646372 h 1160647"/>
              <a:gd name="connsiteX617" fmla="*/ 1734923 w 6248967"/>
              <a:gd name="connsiteY617" fmla="*/ 646372 h 1160647"/>
              <a:gd name="connsiteX618" fmla="*/ 1734923 w 6248967"/>
              <a:gd name="connsiteY618" fmla="*/ 647993 h 1160647"/>
              <a:gd name="connsiteX619" fmla="*/ 1734923 w 6248967"/>
              <a:gd name="connsiteY619" fmla="*/ 659342 h 1160647"/>
              <a:gd name="connsiteX620" fmla="*/ 1736950 w 6248967"/>
              <a:gd name="connsiteY620" fmla="*/ 659342 h 1160647"/>
              <a:gd name="connsiteX621" fmla="*/ 1751137 w 6248967"/>
              <a:gd name="connsiteY621" fmla="*/ 659342 h 1160647"/>
              <a:gd name="connsiteX622" fmla="*/ 1757217 w 6248967"/>
              <a:gd name="connsiteY622" fmla="*/ 665828 h 1160647"/>
              <a:gd name="connsiteX623" fmla="*/ 1757217 w 6248967"/>
              <a:gd name="connsiteY623" fmla="*/ 687446 h 1160647"/>
              <a:gd name="connsiteX624" fmla="*/ 1759497 w 6248967"/>
              <a:gd name="connsiteY624" fmla="*/ 687446 h 1160647"/>
              <a:gd name="connsiteX625" fmla="*/ 1775457 w 6248967"/>
              <a:gd name="connsiteY625" fmla="*/ 687446 h 1160647"/>
              <a:gd name="connsiteX626" fmla="*/ 1775457 w 6248967"/>
              <a:gd name="connsiteY626" fmla="*/ 688526 h 1160647"/>
              <a:gd name="connsiteX627" fmla="*/ 1775457 w 6248967"/>
              <a:gd name="connsiteY627" fmla="*/ 696093 h 1160647"/>
              <a:gd name="connsiteX628" fmla="*/ 1776724 w 6248967"/>
              <a:gd name="connsiteY628" fmla="*/ 696093 h 1160647"/>
              <a:gd name="connsiteX629" fmla="*/ 1785591 w 6248967"/>
              <a:gd name="connsiteY629" fmla="*/ 696093 h 1160647"/>
              <a:gd name="connsiteX630" fmla="*/ 1785591 w 6248967"/>
              <a:gd name="connsiteY630" fmla="*/ 698254 h 1160647"/>
              <a:gd name="connsiteX631" fmla="*/ 1785591 w 6248967"/>
              <a:gd name="connsiteY631" fmla="*/ 713387 h 1160647"/>
              <a:gd name="connsiteX632" fmla="*/ 1789644 w 6248967"/>
              <a:gd name="connsiteY632" fmla="*/ 711495 h 1160647"/>
              <a:gd name="connsiteX633" fmla="*/ 1789644 w 6248967"/>
              <a:gd name="connsiteY633" fmla="*/ 698254 h 1160647"/>
              <a:gd name="connsiteX634" fmla="*/ 1790657 w 6248967"/>
              <a:gd name="connsiteY634" fmla="*/ 698254 h 1160647"/>
              <a:gd name="connsiteX635" fmla="*/ 1797751 w 6248967"/>
              <a:gd name="connsiteY635" fmla="*/ 698254 h 1160647"/>
              <a:gd name="connsiteX636" fmla="*/ 1797751 w 6248967"/>
              <a:gd name="connsiteY636" fmla="*/ 699876 h 1160647"/>
              <a:gd name="connsiteX637" fmla="*/ 1797751 w 6248967"/>
              <a:gd name="connsiteY637" fmla="*/ 711225 h 1160647"/>
              <a:gd name="connsiteX638" fmla="*/ 1798511 w 6248967"/>
              <a:gd name="connsiteY638" fmla="*/ 711225 h 1160647"/>
              <a:gd name="connsiteX639" fmla="*/ 1803831 w 6248967"/>
              <a:gd name="connsiteY639" fmla="*/ 711225 h 1160647"/>
              <a:gd name="connsiteX640" fmla="*/ 1852471 w 6248967"/>
              <a:gd name="connsiteY640" fmla="*/ 706902 h 1160647"/>
              <a:gd name="connsiteX641" fmla="*/ 1852471 w 6248967"/>
              <a:gd name="connsiteY641" fmla="*/ 708253 h 1160647"/>
              <a:gd name="connsiteX642" fmla="*/ 1852471 w 6248967"/>
              <a:gd name="connsiteY642" fmla="*/ 717710 h 1160647"/>
              <a:gd name="connsiteX643" fmla="*/ 1853231 w 6248967"/>
              <a:gd name="connsiteY643" fmla="*/ 717710 h 1160647"/>
              <a:gd name="connsiteX644" fmla="*/ 1858552 w 6248967"/>
              <a:gd name="connsiteY644" fmla="*/ 717710 h 1160647"/>
              <a:gd name="connsiteX645" fmla="*/ 1858552 w 6248967"/>
              <a:gd name="connsiteY645" fmla="*/ 719872 h 1160647"/>
              <a:gd name="connsiteX646" fmla="*/ 1858552 w 6248967"/>
              <a:gd name="connsiteY646" fmla="*/ 735005 h 1160647"/>
              <a:gd name="connsiteX647" fmla="*/ 1860578 w 6248967"/>
              <a:gd name="connsiteY647" fmla="*/ 733654 h 1160647"/>
              <a:gd name="connsiteX648" fmla="*/ 1874765 w 6248967"/>
              <a:gd name="connsiteY648" fmla="*/ 724196 h 1160647"/>
              <a:gd name="connsiteX649" fmla="*/ 1880845 w 6248967"/>
              <a:gd name="connsiteY649" fmla="*/ 683122 h 1160647"/>
              <a:gd name="connsiteX650" fmla="*/ 1881605 w 6248967"/>
              <a:gd name="connsiteY650" fmla="*/ 682852 h 1160647"/>
              <a:gd name="connsiteX651" fmla="*/ 1886925 w 6248967"/>
              <a:gd name="connsiteY651" fmla="*/ 680960 h 1160647"/>
              <a:gd name="connsiteX652" fmla="*/ 1888952 w 6248967"/>
              <a:gd name="connsiteY652" fmla="*/ 611783 h 1160647"/>
              <a:gd name="connsiteX653" fmla="*/ 1890979 w 6248967"/>
              <a:gd name="connsiteY653" fmla="*/ 680960 h 1160647"/>
              <a:gd name="connsiteX654" fmla="*/ 1891739 w 6248967"/>
              <a:gd name="connsiteY654" fmla="*/ 681230 h 1160647"/>
              <a:gd name="connsiteX655" fmla="*/ 1897059 w 6248967"/>
              <a:gd name="connsiteY655" fmla="*/ 683122 h 1160647"/>
              <a:gd name="connsiteX656" fmla="*/ 1897059 w 6248967"/>
              <a:gd name="connsiteY656" fmla="*/ 596651 h 1160647"/>
              <a:gd name="connsiteX657" fmla="*/ 1901112 w 6248967"/>
              <a:gd name="connsiteY657" fmla="*/ 564224 h 1160647"/>
              <a:gd name="connsiteX658" fmla="*/ 1939619 w 6248967"/>
              <a:gd name="connsiteY658" fmla="*/ 564224 h 1160647"/>
              <a:gd name="connsiteX659" fmla="*/ 1939619 w 6248967"/>
              <a:gd name="connsiteY659" fmla="*/ 596651 h 1160647"/>
              <a:gd name="connsiteX660" fmla="*/ 1940379 w 6248967"/>
              <a:gd name="connsiteY660" fmla="*/ 596651 h 1160647"/>
              <a:gd name="connsiteX661" fmla="*/ 1945699 w 6248967"/>
              <a:gd name="connsiteY661" fmla="*/ 596651 h 1160647"/>
              <a:gd name="connsiteX662" fmla="*/ 1945699 w 6248967"/>
              <a:gd name="connsiteY662" fmla="*/ 514503 h 1160647"/>
              <a:gd name="connsiteX663" fmla="*/ 1947473 w 6248967"/>
              <a:gd name="connsiteY663" fmla="*/ 514503 h 1160647"/>
              <a:gd name="connsiteX664" fmla="*/ 1959886 w 6248967"/>
              <a:gd name="connsiteY664" fmla="*/ 514503 h 1160647"/>
              <a:gd name="connsiteX665" fmla="*/ 1959886 w 6248967"/>
              <a:gd name="connsiteY665" fmla="*/ 512612 h 1160647"/>
              <a:gd name="connsiteX666" fmla="*/ 1959886 w 6248967"/>
              <a:gd name="connsiteY666" fmla="*/ 499371 h 1160647"/>
              <a:gd name="connsiteX667" fmla="*/ 1982180 w 6248967"/>
              <a:gd name="connsiteY667" fmla="*/ 499371 h 1160647"/>
              <a:gd name="connsiteX668" fmla="*/ 1982180 w 6248967"/>
              <a:gd name="connsiteY668" fmla="*/ 498290 h 1160647"/>
              <a:gd name="connsiteX669" fmla="*/ 1982180 w 6248967"/>
              <a:gd name="connsiteY669" fmla="*/ 490724 h 1160647"/>
              <a:gd name="connsiteX670" fmla="*/ 1983953 w 6248967"/>
              <a:gd name="connsiteY670" fmla="*/ 490724 h 1160647"/>
              <a:gd name="connsiteX671" fmla="*/ 1996367 w 6248967"/>
              <a:gd name="connsiteY671" fmla="*/ 490724 h 1160647"/>
              <a:gd name="connsiteX672" fmla="*/ 1996367 w 6248967"/>
              <a:gd name="connsiteY672" fmla="*/ 491805 h 1160647"/>
              <a:gd name="connsiteX673" fmla="*/ 1996367 w 6248967"/>
              <a:gd name="connsiteY673" fmla="*/ 499371 h 1160647"/>
              <a:gd name="connsiteX674" fmla="*/ 1997127 w 6248967"/>
              <a:gd name="connsiteY674" fmla="*/ 499371 h 1160647"/>
              <a:gd name="connsiteX675" fmla="*/ 2002447 w 6248967"/>
              <a:gd name="connsiteY675" fmla="*/ 499371 h 1160647"/>
              <a:gd name="connsiteX676" fmla="*/ 2012580 w 6248967"/>
              <a:gd name="connsiteY676" fmla="*/ 495047 h 1160647"/>
              <a:gd name="connsiteX677" fmla="*/ 2016633 w 6248967"/>
              <a:gd name="connsiteY677" fmla="*/ 498290 h 1160647"/>
              <a:gd name="connsiteX678" fmla="*/ 2016633 w 6248967"/>
              <a:gd name="connsiteY678" fmla="*/ 490724 h 1160647"/>
              <a:gd name="connsiteX679" fmla="*/ 2018913 w 6248967"/>
              <a:gd name="connsiteY679" fmla="*/ 490724 h 1160647"/>
              <a:gd name="connsiteX680" fmla="*/ 2034874 w 6248967"/>
              <a:gd name="connsiteY680" fmla="*/ 490724 h 1160647"/>
              <a:gd name="connsiteX681" fmla="*/ 2034874 w 6248967"/>
              <a:gd name="connsiteY681" fmla="*/ 491805 h 1160647"/>
              <a:gd name="connsiteX682" fmla="*/ 2034874 w 6248967"/>
              <a:gd name="connsiteY682" fmla="*/ 499371 h 1160647"/>
              <a:gd name="connsiteX683" fmla="*/ 2065274 w 6248967"/>
              <a:gd name="connsiteY683" fmla="*/ 499371 h 1160647"/>
              <a:gd name="connsiteX684" fmla="*/ 2065274 w 6248967"/>
              <a:gd name="connsiteY684" fmla="*/ 500992 h 1160647"/>
              <a:gd name="connsiteX685" fmla="*/ 2065274 w 6248967"/>
              <a:gd name="connsiteY685" fmla="*/ 512342 h 1160647"/>
              <a:gd name="connsiteX686" fmla="*/ 2091621 w 6248967"/>
              <a:gd name="connsiteY686" fmla="*/ 512342 h 1160647"/>
              <a:gd name="connsiteX687" fmla="*/ 2091621 w 6248967"/>
              <a:gd name="connsiteY687" fmla="*/ 542606 h 1160647"/>
              <a:gd name="connsiteX688" fmla="*/ 2092381 w 6248967"/>
              <a:gd name="connsiteY688" fmla="*/ 542606 h 1160647"/>
              <a:gd name="connsiteX689" fmla="*/ 2097701 w 6248967"/>
              <a:gd name="connsiteY689" fmla="*/ 542606 h 1160647"/>
              <a:gd name="connsiteX690" fmla="*/ 2097701 w 6248967"/>
              <a:gd name="connsiteY690" fmla="*/ 543687 h 1160647"/>
              <a:gd name="connsiteX691" fmla="*/ 2097701 w 6248967"/>
              <a:gd name="connsiteY691" fmla="*/ 551254 h 1160647"/>
              <a:gd name="connsiteX692" fmla="*/ 2101755 w 6248967"/>
              <a:gd name="connsiteY692" fmla="*/ 581518 h 1160647"/>
              <a:gd name="connsiteX693" fmla="*/ 2102515 w 6248967"/>
              <a:gd name="connsiteY693" fmla="*/ 581518 h 1160647"/>
              <a:gd name="connsiteX694" fmla="*/ 2107835 w 6248967"/>
              <a:gd name="connsiteY694" fmla="*/ 581518 h 1160647"/>
              <a:gd name="connsiteX695" fmla="*/ 2107835 w 6248967"/>
              <a:gd name="connsiteY695" fmla="*/ 582329 h 1160647"/>
              <a:gd name="connsiteX696" fmla="*/ 2107835 w 6248967"/>
              <a:gd name="connsiteY696" fmla="*/ 588004 h 1160647"/>
              <a:gd name="connsiteX697" fmla="*/ 2108848 w 6248967"/>
              <a:gd name="connsiteY697" fmla="*/ 588004 h 1160647"/>
              <a:gd name="connsiteX698" fmla="*/ 2115941 w 6248967"/>
              <a:gd name="connsiteY698" fmla="*/ 588004 h 1160647"/>
              <a:gd name="connsiteX699" fmla="*/ 2115941 w 6248967"/>
              <a:gd name="connsiteY699" fmla="*/ 618269 h 1160647"/>
              <a:gd name="connsiteX700" fmla="*/ 2117968 w 6248967"/>
              <a:gd name="connsiteY700" fmla="*/ 618269 h 1160647"/>
              <a:gd name="connsiteX701" fmla="*/ 2132155 w 6248967"/>
              <a:gd name="connsiteY701" fmla="*/ 618269 h 1160647"/>
              <a:gd name="connsiteX702" fmla="*/ 2132155 w 6248967"/>
              <a:gd name="connsiteY702" fmla="*/ 642048 h 1160647"/>
              <a:gd name="connsiteX703" fmla="*/ 2134182 w 6248967"/>
              <a:gd name="connsiteY703" fmla="*/ 643669 h 1160647"/>
              <a:gd name="connsiteX704" fmla="*/ 2134182 w 6248967"/>
              <a:gd name="connsiteY704" fmla="*/ 655019 h 1160647"/>
              <a:gd name="connsiteX705" fmla="*/ 2134942 w 6248967"/>
              <a:gd name="connsiteY705" fmla="*/ 655019 h 1160647"/>
              <a:gd name="connsiteX706" fmla="*/ 2140262 w 6248967"/>
              <a:gd name="connsiteY706" fmla="*/ 655019 h 1160647"/>
              <a:gd name="connsiteX707" fmla="*/ 2140262 w 6248967"/>
              <a:gd name="connsiteY707" fmla="*/ 678798 h 1160647"/>
              <a:gd name="connsiteX708" fmla="*/ 2141528 w 6248967"/>
              <a:gd name="connsiteY708" fmla="*/ 678798 h 1160647"/>
              <a:gd name="connsiteX709" fmla="*/ 2150395 w 6248967"/>
              <a:gd name="connsiteY709" fmla="*/ 678798 h 1160647"/>
              <a:gd name="connsiteX710" fmla="*/ 2152422 w 6248967"/>
              <a:gd name="connsiteY710" fmla="*/ 682852 h 1160647"/>
              <a:gd name="connsiteX711" fmla="*/ 2152422 w 6248967"/>
              <a:gd name="connsiteY711" fmla="*/ 696093 h 1160647"/>
              <a:gd name="connsiteX712" fmla="*/ 2153942 w 6248967"/>
              <a:gd name="connsiteY712" fmla="*/ 694201 h 1160647"/>
              <a:gd name="connsiteX713" fmla="*/ 2164582 w 6248967"/>
              <a:gd name="connsiteY713" fmla="*/ 680960 h 1160647"/>
              <a:gd name="connsiteX714" fmla="*/ 2192956 w 6248967"/>
              <a:gd name="connsiteY714" fmla="*/ 680960 h 1160647"/>
              <a:gd name="connsiteX715" fmla="*/ 2192956 w 6248967"/>
              <a:gd name="connsiteY715" fmla="*/ 767431 h 1160647"/>
              <a:gd name="connsiteX716" fmla="*/ 2193716 w 6248967"/>
              <a:gd name="connsiteY716" fmla="*/ 767431 h 1160647"/>
              <a:gd name="connsiteX717" fmla="*/ 2199036 w 6248967"/>
              <a:gd name="connsiteY717" fmla="*/ 767431 h 1160647"/>
              <a:gd name="connsiteX718" fmla="*/ 2199796 w 6248967"/>
              <a:gd name="connsiteY718" fmla="*/ 766080 h 1160647"/>
              <a:gd name="connsiteX719" fmla="*/ 2205116 w 6248967"/>
              <a:gd name="connsiteY719" fmla="*/ 756622 h 1160647"/>
              <a:gd name="connsiteX720" fmla="*/ 2205116 w 6248967"/>
              <a:gd name="connsiteY720" fmla="*/ 758514 h 1160647"/>
              <a:gd name="connsiteX721" fmla="*/ 2205116 w 6248967"/>
              <a:gd name="connsiteY721" fmla="*/ 771755 h 1160647"/>
              <a:gd name="connsiteX722" fmla="*/ 2209169 w 6248967"/>
              <a:gd name="connsiteY722" fmla="*/ 726358 h 1160647"/>
              <a:gd name="connsiteX723" fmla="*/ 2209929 w 6248967"/>
              <a:gd name="connsiteY723" fmla="*/ 726358 h 1160647"/>
              <a:gd name="connsiteX724" fmla="*/ 2215249 w 6248967"/>
              <a:gd name="connsiteY724" fmla="*/ 726358 h 1160647"/>
              <a:gd name="connsiteX725" fmla="*/ 2215249 w 6248967"/>
              <a:gd name="connsiteY725" fmla="*/ 661504 h 1160647"/>
              <a:gd name="connsiteX726" fmla="*/ 2216263 w 6248967"/>
              <a:gd name="connsiteY726" fmla="*/ 661504 h 1160647"/>
              <a:gd name="connsiteX727" fmla="*/ 2223356 w 6248967"/>
              <a:gd name="connsiteY727" fmla="*/ 661504 h 1160647"/>
              <a:gd name="connsiteX728" fmla="*/ 2235516 w 6248967"/>
              <a:gd name="connsiteY728" fmla="*/ 618269 h 1160647"/>
              <a:gd name="connsiteX729" fmla="*/ 2236783 w 6248967"/>
              <a:gd name="connsiteY729" fmla="*/ 618269 h 1160647"/>
              <a:gd name="connsiteX730" fmla="*/ 2245650 w 6248967"/>
              <a:gd name="connsiteY730" fmla="*/ 618269 h 1160647"/>
              <a:gd name="connsiteX731" fmla="*/ 2255783 w 6248967"/>
              <a:gd name="connsiteY731" fmla="*/ 661504 h 1160647"/>
              <a:gd name="connsiteX732" fmla="*/ 2256796 w 6248967"/>
              <a:gd name="connsiteY732" fmla="*/ 661504 h 1160647"/>
              <a:gd name="connsiteX733" fmla="*/ 2263890 w 6248967"/>
              <a:gd name="connsiteY733" fmla="*/ 661504 h 1160647"/>
              <a:gd name="connsiteX734" fmla="*/ 2263890 w 6248967"/>
              <a:gd name="connsiteY734" fmla="*/ 700416 h 1160647"/>
              <a:gd name="connsiteX735" fmla="*/ 2265663 w 6248967"/>
              <a:gd name="connsiteY735" fmla="*/ 700416 h 1160647"/>
              <a:gd name="connsiteX736" fmla="*/ 2278077 w 6248967"/>
              <a:gd name="connsiteY736" fmla="*/ 700416 h 1160647"/>
              <a:gd name="connsiteX737" fmla="*/ 2278077 w 6248967"/>
              <a:gd name="connsiteY737" fmla="*/ 702578 h 1160647"/>
              <a:gd name="connsiteX738" fmla="*/ 2278077 w 6248967"/>
              <a:gd name="connsiteY738" fmla="*/ 717710 h 1160647"/>
              <a:gd name="connsiteX739" fmla="*/ 2282130 w 6248967"/>
              <a:gd name="connsiteY739" fmla="*/ 715549 h 1160647"/>
              <a:gd name="connsiteX740" fmla="*/ 2282130 w 6248967"/>
              <a:gd name="connsiteY740" fmla="*/ 700416 h 1160647"/>
              <a:gd name="connsiteX741" fmla="*/ 2283650 w 6248967"/>
              <a:gd name="connsiteY741" fmla="*/ 700416 h 1160647"/>
              <a:gd name="connsiteX742" fmla="*/ 2294290 w 6248967"/>
              <a:gd name="connsiteY742" fmla="*/ 700416 h 1160647"/>
              <a:gd name="connsiteX743" fmla="*/ 2294290 w 6248967"/>
              <a:gd name="connsiteY743" fmla="*/ 702037 h 1160647"/>
              <a:gd name="connsiteX744" fmla="*/ 2294290 w 6248967"/>
              <a:gd name="connsiteY744" fmla="*/ 713387 h 1160647"/>
              <a:gd name="connsiteX745" fmla="*/ 2324691 w 6248967"/>
              <a:gd name="connsiteY745" fmla="*/ 713387 h 1160647"/>
              <a:gd name="connsiteX746" fmla="*/ 2324691 w 6248967"/>
              <a:gd name="connsiteY746" fmla="*/ 676637 h 1160647"/>
              <a:gd name="connsiteX747" fmla="*/ 2325957 w 6248967"/>
              <a:gd name="connsiteY747" fmla="*/ 676637 h 1160647"/>
              <a:gd name="connsiteX748" fmla="*/ 2334824 w 6248967"/>
              <a:gd name="connsiteY748" fmla="*/ 676637 h 1160647"/>
              <a:gd name="connsiteX749" fmla="*/ 2334824 w 6248967"/>
              <a:gd name="connsiteY749" fmla="*/ 698254 h 1160647"/>
              <a:gd name="connsiteX750" fmla="*/ 2336851 w 6248967"/>
              <a:gd name="connsiteY750" fmla="*/ 665828 h 1160647"/>
              <a:gd name="connsiteX751" fmla="*/ 2359144 w 6248967"/>
              <a:gd name="connsiteY751" fmla="*/ 665828 h 1160647"/>
              <a:gd name="connsiteX752" fmla="*/ 2359144 w 6248967"/>
              <a:gd name="connsiteY752" fmla="*/ 664206 h 1160647"/>
              <a:gd name="connsiteX753" fmla="*/ 2359144 w 6248967"/>
              <a:gd name="connsiteY753" fmla="*/ 652857 h 1160647"/>
              <a:gd name="connsiteX754" fmla="*/ 2359904 w 6248967"/>
              <a:gd name="connsiteY754" fmla="*/ 652857 h 1160647"/>
              <a:gd name="connsiteX755" fmla="*/ 2365224 w 6248967"/>
              <a:gd name="connsiteY755" fmla="*/ 652857 h 1160647"/>
              <a:gd name="connsiteX756" fmla="*/ 2365224 w 6248967"/>
              <a:gd name="connsiteY756" fmla="*/ 650966 h 1160647"/>
              <a:gd name="connsiteX757" fmla="*/ 2365224 w 6248967"/>
              <a:gd name="connsiteY757" fmla="*/ 637725 h 1160647"/>
              <a:gd name="connsiteX758" fmla="*/ 2369278 w 6248967"/>
              <a:gd name="connsiteY758" fmla="*/ 644210 h 1160647"/>
              <a:gd name="connsiteX759" fmla="*/ 2371558 w 6248967"/>
              <a:gd name="connsiteY759" fmla="*/ 644210 h 1160647"/>
              <a:gd name="connsiteX760" fmla="*/ 2387518 w 6248967"/>
              <a:gd name="connsiteY760" fmla="*/ 644210 h 1160647"/>
              <a:gd name="connsiteX761" fmla="*/ 2387518 w 6248967"/>
              <a:gd name="connsiteY761" fmla="*/ 643399 h 1160647"/>
              <a:gd name="connsiteX762" fmla="*/ 2387518 w 6248967"/>
              <a:gd name="connsiteY762" fmla="*/ 637725 h 1160647"/>
              <a:gd name="connsiteX763" fmla="*/ 2388278 w 6248967"/>
              <a:gd name="connsiteY763" fmla="*/ 637725 h 1160647"/>
              <a:gd name="connsiteX764" fmla="*/ 2393598 w 6248967"/>
              <a:gd name="connsiteY764" fmla="*/ 637725 h 1160647"/>
              <a:gd name="connsiteX765" fmla="*/ 2393598 w 6248967"/>
              <a:gd name="connsiteY765" fmla="*/ 639076 h 1160647"/>
              <a:gd name="connsiteX766" fmla="*/ 2393598 w 6248967"/>
              <a:gd name="connsiteY766" fmla="*/ 648534 h 1160647"/>
              <a:gd name="connsiteX767" fmla="*/ 2432105 w 6248967"/>
              <a:gd name="connsiteY767" fmla="*/ 648534 h 1160647"/>
              <a:gd name="connsiteX768" fmla="*/ 2432105 w 6248967"/>
              <a:gd name="connsiteY768" fmla="*/ 786887 h 1160647"/>
              <a:gd name="connsiteX769" fmla="*/ 2433625 w 6248967"/>
              <a:gd name="connsiteY769" fmla="*/ 786887 h 1160647"/>
              <a:gd name="connsiteX770" fmla="*/ 2444265 w 6248967"/>
              <a:gd name="connsiteY770" fmla="*/ 786887 h 1160647"/>
              <a:gd name="connsiteX771" fmla="*/ 2444265 w 6248967"/>
              <a:gd name="connsiteY771" fmla="*/ 773917 h 1160647"/>
              <a:gd name="connsiteX772" fmla="*/ 2448319 w 6248967"/>
              <a:gd name="connsiteY772" fmla="*/ 773917 h 1160647"/>
              <a:gd name="connsiteX773" fmla="*/ 2448319 w 6248967"/>
              <a:gd name="connsiteY773" fmla="*/ 786887 h 1160647"/>
              <a:gd name="connsiteX774" fmla="*/ 2478719 w 6248967"/>
              <a:gd name="connsiteY774" fmla="*/ 786887 h 1160647"/>
              <a:gd name="connsiteX775" fmla="*/ 2478719 w 6248967"/>
              <a:gd name="connsiteY775" fmla="*/ 756622 h 1160647"/>
              <a:gd name="connsiteX776" fmla="*/ 2490879 w 6248967"/>
              <a:gd name="connsiteY776" fmla="*/ 756622 h 1160647"/>
              <a:gd name="connsiteX777" fmla="*/ 2503039 w 6248967"/>
              <a:gd name="connsiteY777" fmla="*/ 754461 h 1160647"/>
              <a:gd name="connsiteX778" fmla="*/ 2507093 w 6248967"/>
              <a:gd name="connsiteY778" fmla="*/ 756622 h 1160647"/>
              <a:gd name="connsiteX779" fmla="*/ 2517226 w 6248967"/>
              <a:gd name="connsiteY779" fmla="*/ 756622 h 1160647"/>
              <a:gd name="connsiteX780" fmla="*/ 2517226 w 6248967"/>
              <a:gd name="connsiteY780" fmla="*/ 786887 h 1160647"/>
              <a:gd name="connsiteX781" fmla="*/ 2525333 w 6248967"/>
              <a:gd name="connsiteY781" fmla="*/ 786887 h 1160647"/>
              <a:gd name="connsiteX782" fmla="*/ 2525333 w 6248967"/>
              <a:gd name="connsiteY782" fmla="*/ 804182 h 1160647"/>
              <a:gd name="connsiteX783" fmla="*/ 2534669 w 6248967"/>
              <a:gd name="connsiteY783" fmla="*/ 805087 h 1160647"/>
              <a:gd name="connsiteX784" fmla="*/ 2547627 w 6248967"/>
              <a:gd name="connsiteY784" fmla="*/ 805087 h 1160647"/>
              <a:gd name="connsiteX785" fmla="*/ 2547627 w 6248967"/>
              <a:gd name="connsiteY785" fmla="*/ 789049 h 1160647"/>
              <a:gd name="connsiteX786" fmla="*/ 2615583 w 6248967"/>
              <a:gd name="connsiteY786" fmla="*/ 789049 h 1160647"/>
              <a:gd name="connsiteX787" fmla="*/ 2615583 w 6248967"/>
              <a:gd name="connsiteY787" fmla="*/ 703796 h 1160647"/>
              <a:gd name="connsiteX788" fmla="*/ 2687591 w 6248967"/>
              <a:gd name="connsiteY788" fmla="*/ 703796 h 1160647"/>
              <a:gd name="connsiteX789" fmla="*/ 2687591 w 6248967"/>
              <a:gd name="connsiteY789" fmla="*/ 782564 h 1160647"/>
              <a:gd name="connsiteX790" fmla="*/ 2689495 w 6248967"/>
              <a:gd name="connsiteY790" fmla="*/ 782564 h 1160647"/>
              <a:gd name="connsiteX791" fmla="*/ 2690737 w 6248967"/>
              <a:gd name="connsiteY791" fmla="*/ 805087 h 1160647"/>
              <a:gd name="connsiteX792" fmla="*/ 2700413 w 6248967"/>
              <a:gd name="connsiteY792" fmla="*/ 805087 h 1160647"/>
              <a:gd name="connsiteX793" fmla="*/ 2701655 w 6248967"/>
              <a:gd name="connsiteY793" fmla="*/ 782564 h 1160647"/>
              <a:gd name="connsiteX794" fmla="*/ 2707735 w 6248967"/>
              <a:gd name="connsiteY794" fmla="*/ 782564 h 1160647"/>
              <a:gd name="connsiteX795" fmla="*/ 2708977 w 6248967"/>
              <a:gd name="connsiteY795" fmla="*/ 805087 h 1160647"/>
              <a:gd name="connsiteX796" fmla="*/ 2759599 w 6248967"/>
              <a:gd name="connsiteY796" fmla="*/ 805087 h 1160647"/>
              <a:gd name="connsiteX797" fmla="*/ 2759599 w 6248967"/>
              <a:gd name="connsiteY797" fmla="*/ 642059 h 1160647"/>
              <a:gd name="connsiteX798" fmla="*/ 2956926 w 6248967"/>
              <a:gd name="connsiteY798" fmla="*/ 642059 h 1160647"/>
              <a:gd name="connsiteX799" fmla="*/ 2956926 w 6248967"/>
              <a:gd name="connsiteY799" fmla="*/ 805087 h 1160647"/>
              <a:gd name="connsiteX800" fmla="*/ 2975623 w 6248967"/>
              <a:gd name="connsiteY800" fmla="*/ 805087 h 1160647"/>
              <a:gd name="connsiteX801" fmla="*/ 2975623 w 6248967"/>
              <a:gd name="connsiteY801" fmla="*/ 722394 h 1160647"/>
              <a:gd name="connsiteX802" fmla="*/ 3070743 w 6248967"/>
              <a:gd name="connsiteY802" fmla="*/ 722394 h 1160647"/>
              <a:gd name="connsiteX803" fmla="*/ 3082673 w 6248967"/>
              <a:gd name="connsiteY803" fmla="*/ 404253 h 1160647"/>
              <a:gd name="connsiteX804" fmla="*/ 3070513 w 6248967"/>
              <a:gd name="connsiteY804" fmla="*/ 382635 h 1160647"/>
              <a:gd name="connsiteX805" fmla="*/ 3064433 w 6248967"/>
              <a:gd name="connsiteY805" fmla="*/ 378311 h 1160647"/>
              <a:gd name="connsiteX806" fmla="*/ 3072540 w 6248967"/>
              <a:gd name="connsiteY806" fmla="*/ 354532 h 1160647"/>
              <a:gd name="connsiteX807" fmla="*/ 3072540 w 6248967"/>
              <a:gd name="connsiteY807" fmla="*/ 337238 h 1160647"/>
              <a:gd name="connsiteX808" fmla="*/ 3086727 w 6248967"/>
              <a:gd name="connsiteY808" fmla="*/ 337238 h 1160647"/>
              <a:gd name="connsiteX809" fmla="*/ 3086727 w 6248967"/>
              <a:gd name="connsiteY809" fmla="*/ 315620 h 1160647"/>
              <a:gd name="connsiteX810" fmla="*/ 3088753 w 6248967"/>
              <a:gd name="connsiteY810" fmla="*/ 311296 h 1160647"/>
              <a:gd name="connsiteX811" fmla="*/ 3088753 w 6248967"/>
              <a:gd name="connsiteY811" fmla="*/ 233472 h 1160647"/>
              <a:gd name="connsiteX812" fmla="*/ 3086727 w 6248967"/>
              <a:gd name="connsiteY812" fmla="*/ 226987 h 1160647"/>
              <a:gd name="connsiteX813" fmla="*/ 3092807 w 6248967"/>
              <a:gd name="connsiteY813" fmla="*/ 220501 h 1160647"/>
              <a:gd name="connsiteX814" fmla="*/ 3092807 w 6248967"/>
              <a:gd name="connsiteY814" fmla="*/ 162133 h 1160647"/>
              <a:gd name="connsiteX815" fmla="*/ 3094833 w 6248967"/>
              <a:gd name="connsiteY815" fmla="*/ 157810 h 1160647"/>
              <a:gd name="connsiteX816" fmla="*/ 3094833 w 6248967"/>
              <a:gd name="connsiteY816" fmla="*/ 101604 h 1160647"/>
              <a:gd name="connsiteX817" fmla="*/ 3096860 w 6248967"/>
              <a:gd name="connsiteY817" fmla="*/ 82148 h 1160647"/>
              <a:gd name="connsiteX818" fmla="*/ 3100914 w 6248967"/>
              <a:gd name="connsiteY818" fmla="*/ 99442 h 1160647"/>
              <a:gd name="connsiteX819" fmla="*/ 3102940 w 6248967"/>
              <a:gd name="connsiteY819" fmla="*/ 157810 h 1160647"/>
              <a:gd name="connsiteX820" fmla="*/ 3104967 w 6248967"/>
              <a:gd name="connsiteY820" fmla="*/ 220501 h 1160647"/>
              <a:gd name="connsiteX821" fmla="*/ 3111047 w 6248967"/>
              <a:gd name="connsiteY821" fmla="*/ 226987 h 1160647"/>
              <a:gd name="connsiteX822" fmla="*/ 3109020 w 6248967"/>
              <a:gd name="connsiteY822" fmla="*/ 233472 h 1160647"/>
              <a:gd name="connsiteX823" fmla="*/ 3109020 w 6248967"/>
              <a:gd name="connsiteY823" fmla="*/ 311296 h 1160647"/>
              <a:gd name="connsiteX824" fmla="*/ 3111047 w 6248967"/>
              <a:gd name="connsiteY824" fmla="*/ 315620 h 1160647"/>
              <a:gd name="connsiteX825" fmla="*/ 3111047 w 6248967"/>
              <a:gd name="connsiteY825" fmla="*/ 337238 h 1160647"/>
              <a:gd name="connsiteX826" fmla="*/ 3125234 w 6248967"/>
              <a:gd name="connsiteY826" fmla="*/ 337238 h 1160647"/>
              <a:gd name="connsiteX827" fmla="*/ 3125234 w 6248967"/>
              <a:gd name="connsiteY827" fmla="*/ 354532 h 1160647"/>
              <a:gd name="connsiteX828" fmla="*/ 3133341 w 6248967"/>
              <a:gd name="connsiteY828" fmla="*/ 378311 h 1160647"/>
              <a:gd name="connsiteX829" fmla="*/ 3127261 w 6248967"/>
              <a:gd name="connsiteY829" fmla="*/ 382635 h 1160647"/>
              <a:gd name="connsiteX830" fmla="*/ 3115100 w 6248967"/>
              <a:gd name="connsiteY830" fmla="*/ 404253 h 1160647"/>
              <a:gd name="connsiteX831" fmla="*/ 3123207 w 6248967"/>
              <a:gd name="connsiteY831" fmla="*/ 657181 h 1160647"/>
              <a:gd name="connsiteX832" fmla="*/ 3188061 w 6248967"/>
              <a:gd name="connsiteY832" fmla="*/ 657181 h 1160647"/>
              <a:gd name="connsiteX833" fmla="*/ 3188061 w 6248967"/>
              <a:gd name="connsiteY833" fmla="*/ 732843 h 1160647"/>
              <a:gd name="connsiteX834" fmla="*/ 3196168 w 6248967"/>
              <a:gd name="connsiteY834" fmla="*/ 732843 h 1160647"/>
              <a:gd name="connsiteX835" fmla="*/ 3198195 w 6248967"/>
              <a:gd name="connsiteY835" fmla="*/ 726358 h 1160647"/>
              <a:gd name="connsiteX836" fmla="*/ 3204275 w 6248967"/>
              <a:gd name="connsiteY836" fmla="*/ 726358 h 1160647"/>
              <a:gd name="connsiteX837" fmla="*/ 3206302 w 6248967"/>
              <a:gd name="connsiteY837" fmla="*/ 735005 h 1160647"/>
              <a:gd name="connsiteX838" fmla="*/ 3218462 w 6248967"/>
              <a:gd name="connsiteY838" fmla="*/ 735005 h 1160647"/>
              <a:gd name="connsiteX839" fmla="*/ 3218462 w 6248967"/>
              <a:gd name="connsiteY839" fmla="*/ 728519 h 1160647"/>
              <a:gd name="connsiteX840" fmla="*/ 3240755 w 6248967"/>
              <a:gd name="connsiteY840" fmla="*/ 728519 h 1160647"/>
              <a:gd name="connsiteX841" fmla="*/ 3240755 w 6248967"/>
              <a:gd name="connsiteY841" fmla="*/ 735005 h 1160647"/>
              <a:gd name="connsiteX842" fmla="*/ 3261022 w 6248967"/>
              <a:gd name="connsiteY842" fmla="*/ 735005 h 1160647"/>
              <a:gd name="connsiteX843" fmla="*/ 3261022 w 6248967"/>
              <a:gd name="connsiteY843" fmla="*/ 780402 h 1160647"/>
              <a:gd name="connsiteX844" fmla="*/ 3275209 w 6248967"/>
              <a:gd name="connsiteY844" fmla="*/ 780402 h 1160647"/>
              <a:gd name="connsiteX845" fmla="*/ 3275209 w 6248967"/>
              <a:gd name="connsiteY845" fmla="*/ 767431 h 1160647"/>
              <a:gd name="connsiteX846" fmla="*/ 3291423 w 6248967"/>
              <a:gd name="connsiteY846" fmla="*/ 767431 h 1160647"/>
              <a:gd name="connsiteX847" fmla="*/ 3291423 w 6248967"/>
              <a:gd name="connsiteY847" fmla="*/ 588004 h 1160647"/>
              <a:gd name="connsiteX848" fmla="*/ 3297503 w 6248967"/>
              <a:gd name="connsiteY848" fmla="*/ 581518 h 1160647"/>
              <a:gd name="connsiteX849" fmla="*/ 3370464 w 6248967"/>
              <a:gd name="connsiteY849" fmla="*/ 581518 h 1160647"/>
              <a:gd name="connsiteX850" fmla="*/ 3370464 w 6248967"/>
              <a:gd name="connsiteY850" fmla="*/ 590166 h 1160647"/>
              <a:gd name="connsiteX851" fmla="*/ 3380597 w 6248967"/>
              <a:gd name="connsiteY851" fmla="*/ 590166 h 1160647"/>
              <a:gd name="connsiteX852" fmla="*/ 3380597 w 6248967"/>
              <a:gd name="connsiteY852" fmla="*/ 704740 h 1160647"/>
              <a:gd name="connsiteX853" fmla="*/ 3402891 w 6248967"/>
              <a:gd name="connsiteY853" fmla="*/ 704740 h 1160647"/>
              <a:gd name="connsiteX854" fmla="*/ 3402891 w 6248967"/>
              <a:gd name="connsiteY854" fmla="*/ 637725 h 1160647"/>
              <a:gd name="connsiteX855" fmla="*/ 3429238 w 6248967"/>
              <a:gd name="connsiteY855" fmla="*/ 637725 h 1160647"/>
              <a:gd name="connsiteX856" fmla="*/ 3433291 w 6248967"/>
              <a:gd name="connsiteY856" fmla="*/ 633401 h 1160647"/>
              <a:gd name="connsiteX857" fmla="*/ 3441398 w 6248967"/>
              <a:gd name="connsiteY857" fmla="*/ 633401 h 1160647"/>
              <a:gd name="connsiteX858" fmla="*/ 3445451 w 6248967"/>
              <a:gd name="connsiteY858" fmla="*/ 637725 h 1160647"/>
              <a:gd name="connsiteX859" fmla="*/ 3467745 w 6248967"/>
              <a:gd name="connsiteY859" fmla="*/ 637725 h 1160647"/>
              <a:gd name="connsiteX860" fmla="*/ 3467745 w 6248967"/>
              <a:gd name="connsiteY860" fmla="*/ 520989 h 1160647"/>
              <a:gd name="connsiteX861" fmla="*/ 3524492 w 6248967"/>
              <a:gd name="connsiteY861" fmla="*/ 510180 h 1160647"/>
              <a:gd name="connsiteX862" fmla="*/ 3524492 w 6248967"/>
              <a:gd name="connsiteY862" fmla="*/ 511261 h 1160647"/>
              <a:gd name="connsiteX863" fmla="*/ 3524492 w 6248967"/>
              <a:gd name="connsiteY863" fmla="*/ 518827 h 1160647"/>
              <a:gd name="connsiteX864" fmla="*/ 3550839 w 6248967"/>
              <a:gd name="connsiteY864" fmla="*/ 518827 h 1160647"/>
              <a:gd name="connsiteX865" fmla="*/ 3550839 w 6248967"/>
              <a:gd name="connsiteY865" fmla="*/ 773917 h 1160647"/>
              <a:gd name="connsiteX866" fmla="*/ 3573133 w 6248967"/>
              <a:gd name="connsiteY866" fmla="*/ 773917 h 1160647"/>
              <a:gd name="connsiteX867" fmla="*/ 3573133 w 6248967"/>
              <a:gd name="connsiteY867" fmla="*/ 769593 h 1160647"/>
              <a:gd name="connsiteX868" fmla="*/ 3585293 w 6248967"/>
              <a:gd name="connsiteY868" fmla="*/ 769593 h 1160647"/>
              <a:gd name="connsiteX869" fmla="*/ 3585293 w 6248967"/>
              <a:gd name="connsiteY869" fmla="*/ 773917 h 1160647"/>
              <a:gd name="connsiteX870" fmla="*/ 3609613 w 6248967"/>
              <a:gd name="connsiteY870" fmla="*/ 773917 h 1160647"/>
              <a:gd name="connsiteX871" fmla="*/ 3609613 w 6248967"/>
              <a:gd name="connsiteY871" fmla="*/ 760946 h 1160647"/>
              <a:gd name="connsiteX872" fmla="*/ 3637987 w 6248967"/>
              <a:gd name="connsiteY872" fmla="*/ 760946 h 1160647"/>
              <a:gd name="connsiteX873" fmla="*/ 3650147 w 6248967"/>
              <a:gd name="connsiteY873" fmla="*/ 756622 h 1160647"/>
              <a:gd name="connsiteX874" fmla="*/ 3670414 w 6248967"/>
              <a:gd name="connsiteY874" fmla="*/ 760946 h 1160647"/>
              <a:gd name="connsiteX875" fmla="*/ 3670414 w 6248967"/>
              <a:gd name="connsiteY875" fmla="*/ 743652 h 1160647"/>
              <a:gd name="connsiteX876" fmla="*/ 3678521 w 6248967"/>
              <a:gd name="connsiteY876" fmla="*/ 743652 h 1160647"/>
              <a:gd name="connsiteX877" fmla="*/ 3678521 w 6248967"/>
              <a:gd name="connsiteY877" fmla="*/ 730681 h 1160647"/>
              <a:gd name="connsiteX878" fmla="*/ 3735268 w 6248967"/>
              <a:gd name="connsiteY878" fmla="*/ 730681 h 1160647"/>
              <a:gd name="connsiteX879" fmla="*/ 3735268 w 6248967"/>
              <a:gd name="connsiteY879" fmla="*/ 700416 h 1160647"/>
              <a:gd name="connsiteX880" fmla="*/ 3753508 w 6248967"/>
              <a:gd name="connsiteY880" fmla="*/ 700416 h 1160647"/>
              <a:gd name="connsiteX881" fmla="*/ 3753508 w 6248967"/>
              <a:gd name="connsiteY881" fmla="*/ 693931 h 1160647"/>
              <a:gd name="connsiteX882" fmla="*/ 3765668 w 6248967"/>
              <a:gd name="connsiteY882" fmla="*/ 693931 h 1160647"/>
              <a:gd name="connsiteX883" fmla="*/ 3765668 w 6248967"/>
              <a:gd name="connsiteY883" fmla="*/ 700416 h 1160647"/>
              <a:gd name="connsiteX884" fmla="*/ 3781882 w 6248967"/>
              <a:gd name="connsiteY884" fmla="*/ 700416 h 1160647"/>
              <a:gd name="connsiteX885" fmla="*/ 3781882 w 6248967"/>
              <a:gd name="connsiteY885" fmla="*/ 750137 h 1160647"/>
              <a:gd name="connsiteX886" fmla="*/ 3814309 w 6248967"/>
              <a:gd name="connsiteY886" fmla="*/ 750137 h 1160647"/>
              <a:gd name="connsiteX887" fmla="*/ 3814309 w 6248967"/>
              <a:gd name="connsiteY887" fmla="*/ 724196 h 1160647"/>
              <a:gd name="connsiteX888" fmla="*/ 3852816 w 6248967"/>
              <a:gd name="connsiteY888" fmla="*/ 724196 h 1160647"/>
              <a:gd name="connsiteX889" fmla="*/ 3852816 w 6248967"/>
              <a:gd name="connsiteY889" fmla="*/ 693931 h 1160647"/>
              <a:gd name="connsiteX890" fmla="*/ 3901457 w 6248967"/>
              <a:gd name="connsiteY890" fmla="*/ 693931 h 1160647"/>
              <a:gd name="connsiteX891" fmla="*/ 3901457 w 6248967"/>
              <a:gd name="connsiteY891" fmla="*/ 805087 h 1160647"/>
              <a:gd name="connsiteX892" fmla="*/ 3901457 w 6248967"/>
              <a:gd name="connsiteY892" fmla="*/ 818866 h 1160647"/>
              <a:gd name="connsiteX893" fmla="*/ 3967332 w 6248967"/>
              <a:gd name="connsiteY893" fmla="*/ 818866 h 1160647"/>
              <a:gd name="connsiteX894" fmla="*/ 3967332 w 6248967"/>
              <a:gd name="connsiteY894" fmla="*/ 924638 h 1160647"/>
              <a:gd name="connsiteX895" fmla="*/ 3967332 w 6248967"/>
              <a:gd name="connsiteY895" fmla="*/ 1030409 h 1160647"/>
              <a:gd name="connsiteX896" fmla="*/ 3967332 w 6248967"/>
              <a:gd name="connsiteY896" fmla="*/ 1160647 h 1160647"/>
              <a:gd name="connsiteX897" fmla="*/ 3901457 w 6248967"/>
              <a:gd name="connsiteY897" fmla="*/ 1160647 h 1160647"/>
              <a:gd name="connsiteX898" fmla="*/ 3730337 w 6248967"/>
              <a:gd name="connsiteY898" fmla="*/ 1160647 h 1160647"/>
              <a:gd name="connsiteX899" fmla="*/ 1373612 w 6248967"/>
              <a:gd name="connsiteY899" fmla="*/ 1160647 h 1160647"/>
              <a:gd name="connsiteX900" fmla="*/ 1200143 w 6248967"/>
              <a:gd name="connsiteY900" fmla="*/ 1160647 h 1160647"/>
              <a:gd name="connsiteX901" fmla="*/ 1088349 w 6248967"/>
              <a:gd name="connsiteY901" fmla="*/ 1160647 h 1160647"/>
              <a:gd name="connsiteX902" fmla="*/ 1036189 w 6248967"/>
              <a:gd name="connsiteY902" fmla="*/ 1160647 h 1160647"/>
              <a:gd name="connsiteX903" fmla="*/ 0 w 6248967"/>
              <a:gd name="connsiteY903" fmla="*/ 1160647 h 1160647"/>
              <a:gd name="connsiteX904" fmla="*/ 45065 w 6248967"/>
              <a:gd name="connsiteY904" fmla="*/ 1082592 h 1160647"/>
              <a:gd name="connsiteX905" fmla="*/ 85243 w 6248967"/>
              <a:gd name="connsiteY905" fmla="*/ 1079284 h 1160647"/>
              <a:gd name="connsiteX906" fmla="*/ 85243 w 6248967"/>
              <a:gd name="connsiteY906" fmla="*/ 1046739 h 1160647"/>
              <a:gd name="connsiteX907" fmla="*/ 129823 w 6248967"/>
              <a:gd name="connsiteY907" fmla="*/ 1046739 h 1160647"/>
              <a:gd name="connsiteX908" fmla="*/ 129823 w 6248967"/>
              <a:gd name="connsiteY908" fmla="*/ 1028142 h 1160647"/>
              <a:gd name="connsiteX909" fmla="*/ 223442 w 6248967"/>
              <a:gd name="connsiteY909" fmla="*/ 1028142 h 1160647"/>
              <a:gd name="connsiteX910" fmla="*/ 223442 w 6248967"/>
              <a:gd name="connsiteY910" fmla="*/ 1039765 h 1160647"/>
              <a:gd name="connsiteX911" fmla="*/ 283625 w 6248967"/>
              <a:gd name="connsiteY911" fmla="*/ 1039765 h 1160647"/>
              <a:gd name="connsiteX912" fmla="*/ 283625 w 6248967"/>
              <a:gd name="connsiteY912" fmla="*/ 1046739 h 1160647"/>
              <a:gd name="connsiteX913" fmla="*/ 301457 w 6248967"/>
              <a:gd name="connsiteY913" fmla="*/ 1046739 h 1160647"/>
              <a:gd name="connsiteX914" fmla="*/ 301457 w 6248967"/>
              <a:gd name="connsiteY914" fmla="*/ 1053713 h 1160647"/>
              <a:gd name="connsiteX915" fmla="*/ 317060 w 6248967"/>
              <a:gd name="connsiteY915" fmla="*/ 1053713 h 1160647"/>
              <a:gd name="connsiteX916" fmla="*/ 317060 w 6248967"/>
              <a:gd name="connsiteY916" fmla="*/ 949104 h 1160647"/>
              <a:gd name="connsiteX917" fmla="*/ 363870 w 6248967"/>
              <a:gd name="connsiteY917" fmla="*/ 935156 h 1160647"/>
              <a:gd name="connsiteX918" fmla="*/ 450801 w 6248967"/>
              <a:gd name="connsiteY918" fmla="*/ 935156 h 1160647"/>
              <a:gd name="connsiteX919" fmla="*/ 450801 w 6248967"/>
              <a:gd name="connsiteY919" fmla="*/ 767782 h 1160647"/>
              <a:gd name="connsiteX920" fmla="*/ 475320 w 6248967"/>
              <a:gd name="connsiteY920" fmla="*/ 756158 h 1160647"/>
              <a:gd name="connsiteX921" fmla="*/ 582313 w 6248967"/>
              <a:gd name="connsiteY921" fmla="*/ 737561 h 1160647"/>
              <a:gd name="connsiteX922" fmla="*/ 620206 w 6248967"/>
              <a:gd name="connsiteY922" fmla="*/ 749184 h 1160647"/>
              <a:gd name="connsiteX923" fmla="*/ 626893 w 6248967"/>
              <a:gd name="connsiteY923" fmla="*/ 756158 h 1160647"/>
              <a:gd name="connsiteX924" fmla="*/ 626893 w 6248967"/>
              <a:gd name="connsiteY924" fmla="*/ 1067661 h 1160647"/>
              <a:gd name="connsiteX925" fmla="*/ 642496 w 6248967"/>
              <a:gd name="connsiteY925" fmla="*/ 1067661 h 1160647"/>
              <a:gd name="connsiteX926" fmla="*/ 642496 w 6248967"/>
              <a:gd name="connsiteY926" fmla="*/ 942130 h 1160647"/>
              <a:gd name="connsiteX927" fmla="*/ 655870 w 6248967"/>
              <a:gd name="connsiteY927" fmla="*/ 942130 h 1160647"/>
              <a:gd name="connsiteX928" fmla="*/ 655870 w 6248967"/>
              <a:gd name="connsiteY928" fmla="*/ 930507 h 1160647"/>
              <a:gd name="connsiteX929" fmla="*/ 669244 w 6248967"/>
              <a:gd name="connsiteY929" fmla="*/ 923533 h 1160647"/>
              <a:gd name="connsiteX930" fmla="*/ 680389 w 6248967"/>
              <a:gd name="connsiteY930" fmla="*/ 923533 h 1160647"/>
              <a:gd name="connsiteX931" fmla="*/ 680389 w 6248967"/>
              <a:gd name="connsiteY931" fmla="*/ 911910 h 1160647"/>
              <a:gd name="connsiteX932" fmla="*/ 689305 w 6248967"/>
              <a:gd name="connsiteY932" fmla="*/ 904936 h 1160647"/>
              <a:gd name="connsiteX933" fmla="*/ 711596 w 6248967"/>
              <a:gd name="connsiteY933" fmla="*/ 904936 h 1160647"/>
              <a:gd name="connsiteX934" fmla="*/ 711596 w 6248967"/>
              <a:gd name="connsiteY934" fmla="*/ 942130 h 1160647"/>
              <a:gd name="connsiteX935" fmla="*/ 758405 w 6248967"/>
              <a:gd name="connsiteY935" fmla="*/ 942130 h 1160647"/>
              <a:gd name="connsiteX936" fmla="*/ 758405 w 6248967"/>
              <a:gd name="connsiteY936" fmla="*/ 1072311 h 1160647"/>
              <a:gd name="connsiteX937" fmla="*/ 776237 w 6248967"/>
              <a:gd name="connsiteY937" fmla="*/ 1072311 h 1160647"/>
              <a:gd name="connsiteX938" fmla="*/ 794069 w 6248967"/>
              <a:gd name="connsiteY938" fmla="*/ 1065337 h 1160647"/>
              <a:gd name="connsiteX939" fmla="*/ 794069 w 6248967"/>
              <a:gd name="connsiteY939" fmla="*/ 1056038 h 1160647"/>
              <a:gd name="connsiteX940" fmla="*/ 787382 w 6248967"/>
              <a:gd name="connsiteY940" fmla="*/ 1053713 h 1160647"/>
              <a:gd name="connsiteX941" fmla="*/ 787382 w 6248967"/>
              <a:gd name="connsiteY941" fmla="*/ 1046739 h 1160647"/>
              <a:gd name="connsiteX942" fmla="*/ 794069 w 6248967"/>
              <a:gd name="connsiteY942" fmla="*/ 1042090 h 1160647"/>
              <a:gd name="connsiteX943" fmla="*/ 794069 w 6248967"/>
              <a:gd name="connsiteY943" fmla="*/ 990948 h 1160647"/>
              <a:gd name="connsiteX944" fmla="*/ 787382 w 6248967"/>
              <a:gd name="connsiteY944" fmla="*/ 988623 h 1160647"/>
              <a:gd name="connsiteX945" fmla="*/ 787382 w 6248967"/>
              <a:gd name="connsiteY945" fmla="*/ 981649 h 1160647"/>
              <a:gd name="connsiteX946" fmla="*/ 794069 w 6248967"/>
              <a:gd name="connsiteY946" fmla="*/ 977000 h 1160647"/>
              <a:gd name="connsiteX947" fmla="*/ 798527 w 6248967"/>
              <a:gd name="connsiteY947" fmla="*/ 972351 h 1160647"/>
              <a:gd name="connsiteX948" fmla="*/ 798527 w 6248967"/>
              <a:gd name="connsiteY948" fmla="*/ 963052 h 1160647"/>
              <a:gd name="connsiteX949" fmla="*/ 794069 w 6248967"/>
              <a:gd name="connsiteY949" fmla="*/ 963052 h 1160647"/>
              <a:gd name="connsiteX950" fmla="*/ 794069 w 6248967"/>
              <a:gd name="connsiteY950" fmla="*/ 956078 h 1160647"/>
              <a:gd name="connsiteX951" fmla="*/ 800756 w 6248967"/>
              <a:gd name="connsiteY951" fmla="*/ 951429 h 1160647"/>
              <a:gd name="connsiteX952" fmla="*/ 836420 w 6248967"/>
              <a:gd name="connsiteY952" fmla="*/ 886339 h 1160647"/>
              <a:gd name="connsiteX953" fmla="*/ 831962 w 6248967"/>
              <a:gd name="connsiteY953" fmla="*/ 884014 h 1160647"/>
              <a:gd name="connsiteX954" fmla="*/ 831962 w 6248967"/>
              <a:gd name="connsiteY954" fmla="*/ 877040 h 1160647"/>
              <a:gd name="connsiteX955" fmla="*/ 838649 w 6248967"/>
              <a:gd name="connsiteY955" fmla="*/ 874715 h 1160647"/>
              <a:gd name="connsiteX956" fmla="*/ 838649 w 6248967"/>
              <a:gd name="connsiteY956" fmla="*/ 865417 h 1160647"/>
              <a:gd name="connsiteX957" fmla="*/ 843107 w 6248967"/>
              <a:gd name="connsiteY957" fmla="*/ 865417 h 1160647"/>
              <a:gd name="connsiteX958" fmla="*/ 843107 w 6248967"/>
              <a:gd name="connsiteY958" fmla="*/ 844495 h 1160647"/>
              <a:gd name="connsiteX959" fmla="*/ 838649 w 6248967"/>
              <a:gd name="connsiteY959" fmla="*/ 844495 h 1160647"/>
              <a:gd name="connsiteX960" fmla="*/ 838649 w 6248967"/>
              <a:gd name="connsiteY960" fmla="*/ 839846 h 1160647"/>
              <a:gd name="connsiteX961" fmla="*/ 843107 w 6248967"/>
              <a:gd name="connsiteY961" fmla="*/ 837521 h 1160647"/>
              <a:gd name="connsiteX962" fmla="*/ 854252 w 6248967"/>
              <a:gd name="connsiteY962" fmla="*/ 821248 h 1160647"/>
              <a:gd name="connsiteX963" fmla="*/ 856481 w 6248967"/>
              <a:gd name="connsiteY963" fmla="*/ 811950 h 1160647"/>
              <a:gd name="connsiteX964" fmla="*/ 856481 w 6248967"/>
              <a:gd name="connsiteY964" fmla="*/ 786379 h 1160647"/>
              <a:gd name="connsiteX965" fmla="*/ 856760 w 6248967"/>
              <a:gd name="connsiteY965" fmla="*/ 785507 h 1160647"/>
              <a:gd name="connsiteX966" fmla="*/ 858710 w 6248967"/>
              <a:gd name="connsiteY966" fmla="*/ 779405 h 1160647"/>
              <a:gd name="connsiteX967" fmla="*/ 858989 w 6248967"/>
              <a:gd name="connsiteY967" fmla="*/ 780277 h 1160647"/>
              <a:gd name="connsiteX968" fmla="*/ 860939 w 6248967"/>
              <a:gd name="connsiteY968" fmla="*/ 786379 h 1160647"/>
              <a:gd name="connsiteX969" fmla="*/ 863168 w 6248967"/>
              <a:gd name="connsiteY969" fmla="*/ 811950 h 1160647"/>
              <a:gd name="connsiteX970" fmla="*/ 863168 w 6248967"/>
              <a:gd name="connsiteY970" fmla="*/ 818924 h 1160647"/>
              <a:gd name="connsiteX971" fmla="*/ 874314 w 6248967"/>
              <a:gd name="connsiteY971" fmla="*/ 837521 h 1160647"/>
              <a:gd name="connsiteX972" fmla="*/ 878772 w 6248967"/>
              <a:gd name="connsiteY972" fmla="*/ 839846 h 1160647"/>
              <a:gd name="connsiteX973" fmla="*/ 878772 w 6248967"/>
              <a:gd name="connsiteY973" fmla="*/ 844495 h 1160647"/>
              <a:gd name="connsiteX974" fmla="*/ 876543 w 6248967"/>
              <a:gd name="connsiteY974" fmla="*/ 865417 h 1160647"/>
              <a:gd name="connsiteX975" fmla="*/ 881001 w 6248967"/>
              <a:gd name="connsiteY975" fmla="*/ 874715 h 1160647"/>
              <a:gd name="connsiteX976" fmla="*/ 885459 w 6248967"/>
              <a:gd name="connsiteY976" fmla="*/ 877040 h 1160647"/>
              <a:gd name="connsiteX977" fmla="*/ 885459 w 6248967"/>
              <a:gd name="connsiteY977" fmla="*/ 884014 h 1160647"/>
              <a:gd name="connsiteX978" fmla="*/ 881001 w 6248967"/>
              <a:gd name="connsiteY978" fmla="*/ 886339 h 1160647"/>
              <a:gd name="connsiteX979" fmla="*/ 907192 w 6248967"/>
              <a:gd name="connsiteY979" fmla="*/ 913654 h 1160647"/>
              <a:gd name="connsiteX980" fmla="*/ 907615 w 6248967"/>
              <a:gd name="connsiteY980" fmla="*/ 915339 h 1160647"/>
              <a:gd name="connsiteX981" fmla="*/ 953954 w 6248967"/>
              <a:gd name="connsiteY981" fmla="*/ 915339 h 1160647"/>
              <a:gd name="connsiteX982" fmla="*/ 990768 w 6248967"/>
              <a:gd name="connsiteY982" fmla="*/ 907956 h 1160647"/>
              <a:gd name="connsiteX983" fmla="*/ 990768 w 6248967"/>
              <a:gd name="connsiteY983" fmla="*/ 886329 h 1160647"/>
              <a:gd name="connsiteX984" fmla="*/ 942487 w 6248967"/>
              <a:gd name="connsiteY984" fmla="*/ 886329 h 1160647"/>
              <a:gd name="connsiteX985" fmla="*/ 942487 w 6248967"/>
              <a:gd name="connsiteY985" fmla="*/ 724196 h 1160647"/>
              <a:gd name="connsiteX986" fmla="*/ 962754 w 6248967"/>
              <a:gd name="connsiteY986" fmla="*/ 724196 h 1160647"/>
              <a:gd name="connsiteX987" fmla="*/ 963261 w 6248967"/>
              <a:gd name="connsiteY987" fmla="*/ 723115 h 1160647"/>
              <a:gd name="connsiteX988" fmla="*/ 966807 w 6248967"/>
              <a:gd name="connsiteY988" fmla="*/ 715549 h 1160647"/>
              <a:gd name="connsiteX989" fmla="*/ 968581 w 6248967"/>
              <a:gd name="connsiteY989" fmla="*/ 715819 h 1160647"/>
              <a:gd name="connsiteX990" fmla="*/ 980994 w 6248967"/>
              <a:gd name="connsiteY990" fmla="*/ 717710 h 1160647"/>
              <a:gd name="connsiteX991" fmla="*/ 981501 w 6248967"/>
              <a:gd name="connsiteY991" fmla="*/ 719062 h 1160647"/>
              <a:gd name="connsiteX992" fmla="*/ 985047 w 6248967"/>
              <a:gd name="connsiteY992" fmla="*/ 728519 h 1160647"/>
              <a:gd name="connsiteX993" fmla="*/ 1011394 w 6248967"/>
              <a:gd name="connsiteY993" fmla="*/ 730681 h 1160647"/>
              <a:gd name="connsiteX994" fmla="*/ 1011394 w 6248967"/>
              <a:gd name="connsiteY994" fmla="*/ 607460 h 1160647"/>
              <a:gd name="connsiteX995" fmla="*/ 1013421 w 6248967"/>
              <a:gd name="connsiteY995" fmla="*/ 607460 h 1160647"/>
              <a:gd name="connsiteX996" fmla="*/ 1027608 w 6248967"/>
              <a:gd name="connsiteY996" fmla="*/ 607460 h 1160647"/>
              <a:gd name="connsiteX997" fmla="*/ 1027608 w 6248967"/>
              <a:gd name="connsiteY997" fmla="*/ 471268 h 1160647"/>
              <a:gd name="connsiteX998" fmla="*/ 1029381 w 6248967"/>
              <a:gd name="connsiteY998" fmla="*/ 471268 h 1160647"/>
              <a:gd name="connsiteX999" fmla="*/ 1041795 w 6248967"/>
              <a:gd name="connsiteY999" fmla="*/ 471268 h 1160647"/>
              <a:gd name="connsiteX1000" fmla="*/ 1041795 w 6248967"/>
              <a:gd name="connsiteY1000" fmla="*/ 356694 h 1160647"/>
              <a:gd name="connsiteX1001" fmla="*/ 1045848 w 6248967"/>
              <a:gd name="connsiteY1001" fmla="*/ 328590 h 1160647"/>
              <a:gd name="connsiteX1002" fmla="*/ 1047875 w 6248967"/>
              <a:gd name="connsiteY1002" fmla="*/ 328590 h 1160647"/>
              <a:gd name="connsiteX1003" fmla="*/ 1062062 w 6248967"/>
              <a:gd name="connsiteY1003" fmla="*/ 328590 h 1160647"/>
              <a:gd name="connsiteX1004" fmla="*/ 1098542 w 6248967"/>
              <a:gd name="connsiteY1004" fmla="*/ 246443 h 1160647"/>
              <a:gd name="connsiteX1005" fmla="*/ 1102596 w 6248967"/>
              <a:gd name="connsiteY1005"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Lst>
            <a:rect l="l" t="t" r="r" b="b"/>
            <a:pathLst>
              <a:path w="6248967" h="1160647">
                <a:moveTo>
                  <a:pt x="5466852" y="756158"/>
                </a:moveTo>
                <a:cubicBezTo>
                  <a:pt x="5466852" y="756158"/>
                  <a:pt x="5466852" y="756158"/>
                  <a:pt x="5504746" y="756158"/>
                </a:cubicBezTo>
                <a:cubicBezTo>
                  <a:pt x="5504746" y="756158"/>
                  <a:pt x="5504746" y="756158"/>
                  <a:pt x="5504746" y="757902"/>
                </a:cubicBezTo>
                <a:lnTo>
                  <a:pt x="5504746" y="770106"/>
                </a:lnTo>
                <a:cubicBezTo>
                  <a:pt x="5504746" y="770106"/>
                  <a:pt x="5504746" y="770106"/>
                  <a:pt x="5542639" y="770106"/>
                </a:cubicBezTo>
                <a:cubicBezTo>
                  <a:pt x="5542639" y="770106"/>
                  <a:pt x="5542639" y="770106"/>
                  <a:pt x="5542639" y="860767"/>
                </a:cubicBezTo>
                <a:cubicBezTo>
                  <a:pt x="5542639" y="860767"/>
                  <a:pt x="5542639" y="860767"/>
                  <a:pt x="5544032" y="860767"/>
                </a:cubicBezTo>
                <a:lnTo>
                  <a:pt x="5553784" y="860767"/>
                </a:lnTo>
                <a:cubicBezTo>
                  <a:pt x="5553784" y="860767"/>
                  <a:pt x="5553784" y="860767"/>
                  <a:pt x="5553784" y="993272"/>
                </a:cubicBezTo>
                <a:cubicBezTo>
                  <a:pt x="5553784" y="993272"/>
                  <a:pt x="5553784" y="993272"/>
                  <a:pt x="5556013" y="993272"/>
                </a:cubicBezTo>
                <a:lnTo>
                  <a:pt x="5571616" y="993272"/>
                </a:lnTo>
                <a:cubicBezTo>
                  <a:pt x="5571616" y="993272"/>
                  <a:pt x="5571616" y="993272"/>
                  <a:pt x="5571616" y="907260"/>
                </a:cubicBezTo>
                <a:cubicBezTo>
                  <a:pt x="5571616" y="907260"/>
                  <a:pt x="5571616" y="907260"/>
                  <a:pt x="5572452" y="906679"/>
                </a:cubicBezTo>
                <a:lnTo>
                  <a:pt x="5578303" y="902611"/>
                </a:lnTo>
                <a:cubicBezTo>
                  <a:pt x="5582761" y="902611"/>
                  <a:pt x="5582761" y="902611"/>
                  <a:pt x="5582761" y="903773"/>
                </a:cubicBezTo>
                <a:lnTo>
                  <a:pt x="5582761" y="911910"/>
                </a:lnTo>
                <a:cubicBezTo>
                  <a:pt x="5582761" y="911910"/>
                  <a:pt x="5582761" y="911910"/>
                  <a:pt x="5584990" y="910747"/>
                </a:cubicBezTo>
                <a:lnTo>
                  <a:pt x="5600593" y="902611"/>
                </a:lnTo>
                <a:cubicBezTo>
                  <a:pt x="5600593" y="902611"/>
                  <a:pt x="5600593" y="902611"/>
                  <a:pt x="5602544" y="902611"/>
                </a:cubicBezTo>
                <a:lnTo>
                  <a:pt x="5616196" y="902611"/>
                </a:lnTo>
                <a:cubicBezTo>
                  <a:pt x="5616196" y="902611"/>
                  <a:pt x="5616196" y="902611"/>
                  <a:pt x="5616196" y="1060687"/>
                </a:cubicBezTo>
                <a:cubicBezTo>
                  <a:pt x="5616196" y="1060687"/>
                  <a:pt x="5616196" y="1060687"/>
                  <a:pt x="5647403" y="1065337"/>
                </a:cubicBezTo>
                <a:cubicBezTo>
                  <a:pt x="5647403" y="1063012"/>
                  <a:pt x="5647403" y="1060687"/>
                  <a:pt x="5647403" y="1058363"/>
                </a:cubicBezTo>
                <a:cubicBezTo>
                  <a:pt x="5658548" y="1058363"/>
                  <a:pt x="5669693" y="1058363"/>
                  <a:pt x="5680838" y="1058363"/>
                </a:cubicBezTo>
                <a:cubicBezTo>
                  <a:pt x="5680838" y="1046739"/>
                  <a:pt x="5680838" y="1037441"/>
                  <a:pt x="5680838" y="1028142"/>
                </a:cubicBezTo>
                <a:lnTo>
                  <a:pt x="5689754" y="1028142"/>
                </a:lnTo>
                <a:cubicBezTo>
                  <a:pt x="5689754" y="1014194"/>
                  <a:pt x="5689754" y="1002571"/>
                  <a:pt x="5689754" y="988623"/>
                </a:cubicBezTo>
                <a:cubicBezTo>
                  <a:pt x="5691983" y="988623"/>
                  <a:pt x="5694212" y="988623"/>
                  <a:pt x="5696441" y="988623"/>
                </a:cubicBezTo>
                <a:cubicBezTo>
                  <a:pt x="5696441" y="974675"/>
                  <a:pt x="5696441" y="963052"/>
                  <a:pt x="5696441" y="949104"/>
                </a:cubicBezTo>
                <a:cubicBezTo>
                  <a:pt x="5700899" y="949104"/>
                  <a:pt x="5705357" y="949104"/>
                  <a:pt x="5712044" y="949104"/>
                </a:cubicBezTo>
                <a:cubicBezTo>
                  <a:pt x="5727647" y="944455"/>
                  <a:pt x="5745479" y="935156"/>
                  <a:pt x="5761082" y="928182"/>
                </a:cubicBezTo>
                <a:cubicBezTo>
                  <a:pt x="5763311" y="921208"/>
                  <a:pt x="5763311" y="914234"/>
                  <a:pt x="5763311" y="907260"/>
                </a:cubicBezTo>
                <a:cubicBezTo>
                  <a:pt x="5765540" y="914234"/>
                  <a:pt x="5765540" y="921208"/>
                  <a:pt x="5767769" y="928182"/>
                </a:cubicBezTo>
                <a:cubicBezTo>
                  <a:pt x="5785601" y="937481"/>
                  <a:pt x="5801204" y="946779"/>
                  <a:pt x="5819036" y="956078"/>
                </a:cubicBezTo>
                <a:cubicBezTo>
                  <a:pt x="5819036" y="953759"/>
                  <a:pt x="5819036" y="951441"/>
                  <a:pt x="5819036" y="951429"/>
                </a:cubicBezTo>
                <a:cubicBezTo>
                  <a:pt x="5823494" y="951429"/>
                  <a:pt x="5827953" y="951429"/>
                  <a:pt x="5832411" y="951429"/>
                </a:cubicBezTo>
                <a:cubicBezTo>
                  <a:pt x="5832411" y="963052"/>
                  <a:pt x="5832411" y="977000"/>
                  <a:pt x="5832411" y="988623"/>
                </a:cubicBezTo>
                <a:cubicBezTo>
                  <a:pt x="5834640" y="988623"/>
                  <a:pt x="5836869" y="988623"/>
                  <a:pt x="5839098" y="988623"/>
                </a:cubicBezTo>
                <a:cubicBezTo>
                  <a:pt x="5839098" y="1002571"/>
                  <a:pt x="5839098" y="1016519"/>
                  <a:pt x="5839098" y="1032791"/>
                </a:cubicBezTo>
                <a:cubicBezTo>
                  <a:pt x="5841327" y="1032791"/>
                  <a:pt x="5843556" y="1032791"/>
                  <a:pt x="5845785" y="1032791"/>
                </a:cubicBezTo>
                <a:cubicBezTo>
                  <a:pt x="5845785" y="1039765"/>
                  <a:pt x="5845785" y="1046739"/>
                  <a:pt x="5845785" y="1053713"/>
                </a:cubicBezTo>
                <a:cubicBezTo>
                  <a:pt x="5850243" y="1053713"/>
                  <a:pt x="5854701" y="1053713"/>
                  <a:pt x="5859159" y="1053713"/>
                </a:cubicBezTo>
                <a:cubicBezTo>
                  <a:pt x="5859159" y="1065337"/>
                  <a:pt x="5859159" y="1074635"/>
                  <a:pt x="5859159" y="1086258"/>
                </a:cubicBezTo>
                <a:cubicBezTo>
                  <a:pt x="5888136" y="1083934"/>
                  <a:pt x="5914884" y="1081609"/>
                  <a:pt x="5943861" y="1079284"/>
                </a:cubicBezTo>
                <a:cubicBezTo>
                  <a:pt x="5943861" y="1067661"/>
                  <a:pt x="5943861" y="1058363"/>
                  <a:pt x="5943861" y="1046739"/>
                </a:cubicBezTo>
                <a:cubicBezTo>
                  <a:pt x="5959464" y="1046739"/>
                  <a:pt x="5975067" y="1046739"/>
                  <a:pt x="5988441" y="1046739"/>
                </a:cubicBezTo>
                <a:cubicBezTo>
                  <a:pt x="5988441" y="1039765"/>
                  <a:pt x="5988441" y="1035116"/>
                  <a:pt x="5988441" y="1028142"/>
                </a:cubicBezTo>
                <a:cubicBezTo>
                  <a:pt x="6019648" y="1028142"/>
                  <a:pt x="6050854" y="1028142"/>
                  <a:pt x="6082060" y="1028142"/>
                </a:cubicBezTo>
                <a:cubicBezTo>
                  <a:pt x="6082060" y="1032791"/>
                  <a:pt x="6082060" y="1035116"/>
                  <a:pt x="6082060" y="1039765"/>
                </a:cubicBezTo>
                <a:cubicBezTo>
                  <a:pt x="6102121" y="1039765"/>
                  <a:pt x="6122182" y="1039765"/>
                  <a:pt x="6142243" y="1039765"/>
                </a:cubicBezTo>
                <a:cubicBezTo>
                  <a:pt x="6142243" y="1042090"/>
                  <a:pt x="6142243" y="1044415"/>
                  <a:pt x="6142243" y="1046739"/>
                </a:cubicBezTo>
                <a:cubicBezTo>
                  <a:pt x="6146701" y="1046739"/>
                  <a:pt x="6153388" y="1046739"/>
                  <a:pt x="6160075" y="1046739"/>
                </a:cubicBezTo>
                <a:cubicBezTo>
                  <a:pt x="6160075" y="1049064"/>
                  <a:pt x="6160075" y="1051389"/>
                  <a:pt x="6160075" y="1053713"/>
                </a:cubicBezTo>
                <a:cubicBezTo>
                  <a:pt x="6164533" y="1053713"/>
                  <a:pt x="6171220" y="1053713"/>
                  <a:pt x="6175678" y="1053713"/>
                </a:cubicBezTo>
                <a:cubicBezTo>
                  <a:pt x="6175678" y="1047044"/>
                  <a:pt x="6175678" y="1040375"/>
                  <a:pt x="6175678" y="1033706"/>
                </a:cubicBezTo>
                <a:lnTo>
                  <a:pt x="6248967" y="1160647"/>
                </a:lnTo>
                <a:cubicBezTo>
                  <a:pt x="5767237" y="1160647"/>
                  <a:pt x="5049492" y="1160647"/>
                  <a:pt x="3980101" y="1160647"/>
                </a:cubicBezTo>
                <a:cubicBezTo>
                  <a:pt x="3980101" y="1160647"/>
                  <a:pt x="3980101" y="1160647"/>
                  <a:pt x="3980101" y="1063012"/>
                </a:cubicBezTo>
                <a:cubicBezTo>
                  <a:pt x="3980101" y="1063012"/>
                  <a:pt x="3980101" y="1063012"/>
                  <a:pt x="3980937" y="1063593"/>
                </a:cubicBezTo>
                <a:lnTo>
                  <a:pt x="3986788" y="1067661"/>
                </a:lnTo>
                <a:cubicBezTo>
                  <a:pt x="3986788" y="1067661"/>
                  <a:pt x="3986788" y="1067661"/>
                  <a:pt x="3993475" y="1037441"/>
                </a:cubicBezTo>
                <a:cubicBezTo>
                  <a:pt x="3993475" y="1037441"/>
                  <a:pt x="3993475" y="1037441"/>
                  <a:pt x="3994311" y="1037441"/>
                </a:cubicBezTo>
                <a:lnTo>
                  <a:pt x="4000162" y="1037441"/>
                </a:lnTo>
                <a:cubicBezTo>
                  <a:pt x="4000162" y="1037441"/>
                  <a:pt x="4000162" y="1037441"/>
                  <a:pt x="4009078" y="967701"/>
                </a:cubicBezTo>
                <a:lnTo>
                  <a:pt x="4004620" y="963052"/>
                </a:lnTo>
                <a:cubicBezTo>
                  <a:pt x="4004620" y="963052"/>
                  <a:pt x="4004620" y="963052"/>
                  <a:pt x="4004620" y="962180"/>
                </a:cubicBezTo>
                <a:lnTo>
                  <a:pt x="4004620" y="956078"/>
                </a:lnTo>
                <a:cubicBezTo>
                  <a:pt x="4004620" y="956078"/>
                  <a:pt x="4004620" y="956078"/>
                  <a:pt x="4005456" y="955497"/>
                </a:cubicBezTo>
                <a:lnTo>
                  <a:pt x="4011307" y="951429"/>
                </a:lnTo>
                <a:cubicBezTo>
                  <a:pt x="4011307" y="951429"/>
                  <a:pt x="4011307" y="951429"/>
                  <a:pt x="4011586" y="949685"/>
                </a:cubicBezTo>
                <a:lnTo>
                  <a:pt x="4013536" y="937481"/>
                </a:lnTo>
                <a:cubicBezTo>
                  <a:pt x="4013536" y="937481"/>
                  <a:pt x="4013536" y="937481"/>
                  <a:pt x="4014094" y="939224"/>
                </a:cubicBezTo>
                <a:lnTo>
                  <a:pt x="4017994" y="951429"/>
                </a:lnTo>
                <a:lnTo>
                  <a:pt x="4022452" y="956078"/>
                </a:lnTo>
                <a:cubicBezTo>
                  <a:pt x="4022452" y="956078"/>
                  <a:pt x="4022452" y="956078"/>
                  <a:pt x="4022452" y="957240"/>
                </a:cubicBezTo>
                <a:lnTo>
                  <a:pt x="4022452" y="965377"/>
                </a:lnTo>
                <a:lnTo>
                  <a:pt x="4017994" y="967701"/>
                </a:lnTo>
                <a:cubicBezTo>
                  <a:pt x="4017994" y="967701"/>
                  <a:pt x="4017994" y="967701"/>
                  <a:pt x="4029140" y="1035116"/>
                </a:cubicBezTo>
                <a:cubicBezTo>
                  <a:pt x="4029140" y="1035116"/>
                  <a:pt x="4029140" y="1035116"/>
                  <a:pt x="4030254" y="1035116"/>
                </a:cubicBezTo>
                <a:lnTo>
                  <a:pt x="4038056" y="1035116"/>
                </a:lnTo>
                <a:cubicBezTo>
                  <a:pt x="4038056" y="1035116"/>
                  <a:pt x="4038056" y="1035116"/>
                  <a:pt x="4044743" y="1067661"/>
                </a:cubicBezTo>
                <a:cubicBezTo>
                  <a:pt x="4044743" y="1067661"/>
                  <a:pt x="4044743" y="1067661"/>
                  <a:pt x="4078178" y="1074635"/>
                </a:cubicBezTo>
                <a:cubicBezTo>
                  <a:pt x="4078178" y="1074635"/>
                  <a:pt x="4078178" y="1074635"/>
                  <a:pt x="4078178" y="1035116"/>
                </a:cubicBezTo>
                <a:cubicBezTo>
                  <a:pt x="4078178" y="1035116"/>
                  <a:pt x="4078178" y="1035116"/>
                  <a:pt x="4133903" y="1035116"/>
                </a:cubicBezTo>
                <a:cubicBezTo>
                  <a:pt x="4133903" y="1035116"/>
                  <a:pt x="4133903" y="1035116"/>
                  <a:pt x="4156193" y="1051389"/>
                </a:cubicBezTo>
                <a:cubicBezTo>
                  <a:pt x="4156193" y="1051389"/>
                  <a:pt x="4156193" y="1051389"/>
                  <a:pt x="4157586" y="1051389"/>
                </a:cubicBezTo>
                <a:lnTo>
                  <a:pt x="4167338" y="1051389"/>
                </a:lnTo>
                <a:cubicBezTo>
                  <a:pt x="4167338" y="1051389"/>
                  <a:pt x="4167338" y="1051389"/>
                  <a:pt x="4168731" y="1049355"/>
                </a:cubicBezTo>
                <a:lnTo>
                  <a:pt x="4178483" y="1035116"/>
                </a:lnTo>
                <a:cubicBezTo>
                  <a:pt x="4178483" y="1035116"/>
                  <a:pt x="4178483" y="1035116"/>
                  <a:pt x="4180434" y="1035116"/>
                </a:cubicBezTo>
                <a:lnTo>
                  <a:pt x="4194086" y="1035116"/>
                </a:lnTo>
                <a:cubicBezTo>
                  <a:pt x="4194086" y="1035116"/>
                  <a:pt x="4194086" y="1035116"/>
                  <a:pt x="4194086" y="1100206"/>
                </a:cubicBezTo>
                <a:cubicBezTo>
                  <a:pt x="4194086" y="1100206"/>
                  <a:pt x="4194086" y="1100206"/>
                  <a:pt x="4195201" y="1100497"/>
                </a:cubicBezTo>
                <a:lnTo>
                  <a:pt x="4203002" y="1102531"/>
                </a:lnTo>
                <a:cubicBezTo>
                  <a:pt x="4203002" y="1102531"/>
                  <a:pt x="4203002" y="1102531"/>
                  <a:pt x="4203002" y="1101369"/>
                </a:cubicBezTo>
                <a:lnTo>
                  <a:pt x="4203002" y="1093232"/>
                </a:lnTo>
                <a:cubicBezTo>
                  <a:pt x="4203002" y="1093232"/>
                  <a:pt x="4203002" y="1093232"/>
                  <a:pt x="4227522" y="1093232"/>
                </a:cubicBezTo>
                <a:cubicBezTo>
                  <a:pt x="4227522" y="1093232"/>
                  <a:pt x="4227522" y="1093232"/>
                  <a:pt x="4227522" y="995597"/>
                </a:cubicBezTo>
                <a:cubicBezTo>
                  <a:pt x="4229751" y="993272"/>
                  <a:pt x="4229751" y="993272"/>
                  <a:pt x="4281018" y="993272"/>
                </a:cubicBezTo>
                <a:cubicBezTo>
                  <a:pt x="4281018" y="993272"/>
                  <a:pt x="4281018" y="993272"/>
                  <a:pt x="4281018" y="991819"/>
                </a:cubicBezTo>
                <a:lnTo>
                  <a:pt x="4281018" y="981649"/>
                </a:lnTo>
                <a:cubicBezTo>
                  <a:pt x="4281018" y="981649"/>
                  <a:pt x="4281018" y="981649"/>
                  <a:pt x="4303308" y="981649"/>
                </a:cubicBezTo>
                <a:cubicBezTo>
                  <a:pt x="4303308" y="981649"/>
                  <a:pt x="4303308" y="981649"/>
                  <a:pt x="4303308" y="980487"/>
                </a:cubicBezTo>
                <a:lnTo>
                  <a:pt x="4303308" y="972351"/>
                </a:lnTo>
                <a:cubicBezTo>
                  <a:pt x="4303308" y="972351"/>
                  <a:pt x="4303308" y="972351"/>
                  <a:pt x="4347888" y="972351"/>
                </a:cubicBezTo>
                <a:cubicBezTo>
                  <a:pt x="4347888" y="972351"/>
                  <a:pt x="4347888" y="972351"/>
                  <a:pt x="4347888" y="993272"/>
                </a:cubicBezTo>
                <a:cubicBezTo>
                  <a:pt x="4347888" y="993272"/>
                  <a:pt x="4347888" y="993272"/>
                  <a:pt x="4350117" y="994435"/>
                </a:cubicBezTo>
                <a:lnTo>
                  <a:pt x="4365720" y="1002571"/>
                </a:lnTo>
                <a:cubicBezTo>
                  <a:pt x="4365720" y="1002571"/>
                  <a:pt x="4365720" y="1002571"/>
                  <a:pt x="4365720" y="1032791"/>
                </a:cubicBezTo>
                <a:cubicBezTo>
                  <a:pt x="4365720" y="1032791"/>
                  <a:pt x="4365720" y="1032791"/>
                  <a:pt x="4367113" y="1033373"/>
                </a:cubicBezTo>
                <a:lnTo>
                  <a:pt x="4376865" y="1037441"/>
                </a:lnTo>
                <a:cubicBezTo>
                  <a:pt x="4376865" y="1037441"/>
                  <a:pt x="4376865" y="1037441"/>
                  <a:pt x="4376865" y="1036279"/>
                </a:cubicBezTo>
                <a:lnTo>
                  <a:pt x="4376865" y="1028142"/>
                </a:lnTo>
                <a:cubicBezTo>
                  <a:pt x="4376865" y="1028142"/>
                  <a:pt x="4376865" y="1028142"/>
                  <a:pt x="4377980" y="1028142"/>
                </a:cubicBezTo>
                <a:lnTo>
                  <a:pt x="4385782" y="1028142"/>
                </a:lnTo>
                <a:cubicBezTo>
                  <a:pt x="4385782" y="1028142"/>
                  <a:pt x="4385782" y="1028142"/>
                  <a:pt x="4385782" y="1027270"/>
                </a:cubicBezTo>
                <a:lnTo>
                  <a:pt x="4385782" y="1021168"/>
                </a:lnTo>
                <a:cubicBezTo>
                  <a:pt x="4385782" y="1021168"/>
                  <a:pt x="4385782" y="1021168"/>
                  <a:pt x="4384667" y="1021168"/>
                </a:cubicBezTo>
                <a:lnTo>
                  <a:pt x="4376865" y="1021168"/>
                </a:lnTo>
                <a:cubicBezTo>
                  <a:pt x="4376865" y="1021168"/>
                  <a:pt x="4376865" y="1021168"/>
                  <a:pt x="4376865" y="1020006"/>
                </a:cubicBezTo>
                <a:lnTo>
                  <a:pt x="4376865" y="1011870"/>
                </a:lnTo>
                <a:cubicBezTo>
                  <a:pt x="4376865" y="1011870"/>
                  <a:pt x="4376865" y="1011870"/>
                  <a:pt x="4377980" y="1011870"/>
                </a:cubicBezTo>
                <a:lnTo>
                  <a:pt x="4385782" y="1011870"/>
                </a:lnTo>
                <a:cubicBezTo>
                  <a:pt x="4385782" y="1011870"/>
                  <a:pt x="4385782" y="1011870"/>
                  <a:pt x="4385782" y="1010707"/>
                </a:cubicBezTo>
                <a:lnTo>
                  <a:pt x="4385782" y="1002571"/>
                </a:lnTo>
                <a:cubicBezTo>
                  <a:pt x="4385782" y="1002571"/>
                  <a:pt x="4385782" y="1002571"/>
                  <a:pt x="4384667" y="1002571"/>
                </a:cubicBezTo>
                <a:lnTo>
                  <a:pt x="4376865" y="1002571"/>
                </a:lnTo>
                <a:cubicBezTo>
                  <a:pt x="4376865" y="1002571"/>
                  <a:pt x="4376865" y="1002571"/>
                  <a:pt x="4376865" y="1001409"/>
                </a:cubicBezTo>
                <a:lnTo>
                  <a:pt x="4376865" y="993272"/>
                </a:lnTo>
                <a:cubicBezTo>
                  <a:pt x="4376865" y="993272"/>
                  <a:pt x="4376865" y="993272"/>
                  <a:pt x="4377980" y="993272"/>
                </a:cubicBezTo>
                <a:lnTo>
                  <a:pt x="4385782" y="993272"/>
                </a:lnTo>
                <a:cubicBezTo>
                  <a:pt x="4385782" y="993272"/>
                  <a:pt x="4385782" y="993272"/>
                  <a:pt x="4385782" y="992401"/>
                </a:cubicBezTo>
                <a:lnTo>
                  <a:pt x="4385782" y="986299"/>
                </a:lnTo>
                <a:cubicBezTo>
                  <a:pt x="4385782" y="986299"/>
                  <a:pt x="4385782" y="986299"/>
                  <a:pt x="4384667" y="986299"/>
                </a:cubicBezTo>
                <a:lnTo>
                  <a:pt x="4376865" y="986299"/>
                </a:lnTo>
                <a:cubicBezTo>
                  <a:pt x="4376865" y="986299"/>
                  <a:pt x="4376865" y="986299"/>
                  <a:pt x="4376865" y="985136"/>
                </a:cubicBezTo>
                <a:lnTo>
                  <a:pt x="4376865" y="977000"/>
                </a:lnTo>
                <a:cubicBezTo>
                  <a:pt x="4376865" y="977000"/>
                  <a:pt x="4376865" y="977000"/>
                  <a:pt x="4377980" y="977000"/>
                </a:cubicBezTo>
                <a:lnTo>
                  <a:pt x="4385782" y="977000"/>
                </a:lnTo>
                <a:cubicBezTo>
                  <a:pt x="4385782" y="977000"/>
                  <a:pt x="4385782" y="977000"/>
                  <a:pt x="4385782" y="975838"/>
                </a:cubicBezTo>
                <a:lnTo>
                  <a:pt x="4385782" y="967701"/>
                </a:lnTo>
                <a:cubicBezTo>
                  <a:pt x="4385782" y="967701"/>
                  <a:pt x="4385782" y="967701"/>
                  <a:pt x="4384667" y="967701"/>
                </a:cubicBezTo>
                <a:lnTo>
                  <a:pt x="4376865" y="967701"/>
                </a:lnTo>
                <a:cubicBezTo>
                  <a:pt x="4376865" y="967701"/>
                  <a:pt x="4376865" y="967701"/>
                  <a:pt x="4376865" y="966830"/>
                </a:cubicBezTo>
                <a:lnTo>
                  <a:pt x="4376865" y="960727"/>
                </a:lnTo>
                <a:cubicBezTo>
                  <a:pt x="4376865" y="960727"/>
                  <a:pt x="4376865" y="960727"/>
                  <a:pt x="4377980" y="960727"/>
                </a:cubicBezTo>
                <a:lnTo>
                  <a:pt x="4385782" y="960727"/>
                </a:lnTo>
                <a:cubicBezTo>
                  <a:pt x="4385782" y="960727"/>
                  <a:pt x="4385782" y="960727"/>
                  <a:pt x="4385782" y="959565"/>
                </a:cubicBezTo>
                <a:lnTo>
                  <a:pt x="4385782" y="951429"/>
                </a:lnTo>
                <a:cubicBezTo>
                  <a:pt x="4385782" y="951429"/>
                  <a:pt x="4385782" y="951429"/>
                  <a:pt x="4384667" y="951429"/>
                </a:cubicBezTo>
                <a:lnTo>
                  <a:pt x="4376865" y="951429"/>
                </a:lnTo>
                <a:cubicBezTo>
                  <a:pt x="4376865" y="951429"/>
                  <a:pt x="4376865" y="951429"/>
                  <a:pt x="4376865" y="950267"/>
                </a:cubicBezTo>
                <a:lnTo>
                  <a:pt x="4376865" y="942130"/>
                </a:lnTo>
                <a:cubicBezTo>
                  <a:pt x="4376865" y="942130"/>
                  <a:pt x="4376865" y="942130"/>
                  <a:pt x="4377980" y="942130"/>
                </a:cubicBezTo>
                <a:lnTo>
                  <a:pt x="4385782" y="942130"/>
                </a:lnTo>
                <a:cubicBezTo>
                  <a:pt x="4385782" y="942130"/>
                  <a:pt x="4385782" y="942130"/>
                  <a:pt x="4385782" y="940968"/>
                </a:cubicBezTo>
                <a:lnTo>
                  <a:pt x="4385782" y="932832"/>
                </a:lnTo>
                <a:cubicBezTo>
                  <a:pt x="4385782" y="932832"/>
                  <a:pt x="4385782" y="932832"/>
                  <a:pt x="4384667" y="932832"/>
                </a:cubicBezTo>
                <a:lnTo>
                  <a:pt x="4376865" y="932832"/>
                </a:lnTo>
                <a:cubicBezTo>
                  <a:pt x="4376865" y="932832"/>
                  <a:pt x="4376865" y="932832"/>
                  <a:pt x="4376865" y="931960"/>
                </a:cubicBezTo>
                <a:lnTo>
                  <a:pt x="4376865" y="925858"/>
                </a:lnTo>
                <a:cubicBezTo>
                  <a:pt x="4376865" y="925858"/>
                  <a:pt x="4376865" y="925858"/>
                  <a:pt x="4377980" y="925858"/>
                </a:cubicBezTo>
                <a:lnTo>
                  <a:pt x="4385782" y="925858"/>
                </a:lnTo>
                <a:cubicBezTo>
                  <a:pt x="4385782" y="925858"/>
                  <a:pt x="4385782" y="925858"/>
                  <a:pt x="4385782" y="924695"/>
                </a:cubicBezTo>
                <a:lnTo>
                  <a:pt x="4385782" y="916559"/>
                </a:lnTo>
                <a:cubicBezTo>
                  <a:pt x="4385782" y="916559"/>
                  <a:pt x="4385782" y="916559"/>
                  <a:pt x="4384667" y="916559"/>
                </a:cubicBezTo>
                <a:lnTo>
                  <a:pt x="4376865" y="916559"/>
                </a:lnTo>
                <a:cubicBezTo>
                  <a:pt x="4376865" y="916559"/>
                  <a:pt x="4376865" y="916559"/>
                  <a:pt x="4376865" y="915397"/>
                </a:cubicBezTo>
                <a:lnTo>
                  <a:pt x="4376865" y="907260"/>
                </a:lnTo>
                <a:cubicBezTo>
                  <a:pt x="4376865" y="907260"/>
                  <a:pt x="4376865" y="907260"/>
                  <a:pt x="4377980" y="907260"/>
                </a:cubicBezTo>
                <a:lnTo>
                  <a:pt x="4385782" y="907260"/>
                </a:lnTo>
                <a:cubicBezTo>
                  <a:pt x="4385782" y="907260"/>
                  <a:pt x="4385782" y="907260"/>
                  <a:pt x="4385782" y="906389"/>
                </a:cubicBezTo>
                <a:lnTo>
                  <a:pt x="4385782" y="900287"/>
                </a:lnTo>
                <a:cubicBezTo>
                  <a:pt x="4385782" y="900287"/>
                  <a:pt x="4385782" y="900287"/>
                  <a:pt x="4384667" y="900287"/>
                </a:cubicBezTo>
                <a:lnTo>
                  <a:pt x="4376865" y="900287"/>
                </a:lnTo>
                <a:cubicBezTo>
                  <a:pt x="4376865" y="900287"/>
                  <a:pt x="4376865" y="900287"/>
                  <a:pt x="4376865" y="899124"/>
                </a:cubicBezTo>
                <a:lnTo>
                  <a:pt x="4376865" y="890988"/>
                </a:lnTo>
                <a:cubicBezTo>
                  <a:pt x="4376865" y="890988"/>
                  <a:pt x="4376865" y="890988"/>
                  <a:pt x="4377980" y="890988"/>
                </a:cubicBezTo>
                <a:lnTo>
                  <a:pt x="4385782" y="890988"/>
                </a:lnTo>
                <a:cubicBezTo>
                  <a:pt x="4385782" y="890988"/>
                  <a:pt x="4385782" y="890988"/>
                  <a:pt x="4385782" y="889826"/>
                </a:cubicBezTo>
                <a:lnTo>
                  <a:pt x="4385782" y="881689"/>
                </a:lnTo>
                <a:cubicBezTo>
                  <a:pt x="4385782" y="881689"/>
                  <a:pt x="4385782" y="881689"/>
                  <a:pt x="4384667" y="881689"/>
                </a:cubicBezTo>
                <a:lnTo>
                  <a:pt x="4376865" y="881689"/>
                </a:lnTo>
                <a:cubicBezTo>
                  <a:pt x="4376865" y="881689"/>
                  <a:pt x="4376865" y="881689"/>
                  <a:pt x="4376865" y="880527"/>
                </a:cubicBezTo>
                <a:lnTo>
                  <a:pt x="4376865" y="872391"/>
                </a:lnTo>
                <a:cubicBezTo>
                  <a:pt x="4376865" y="872391"/>
                  <a:pt x="4376865" y="872391"/>
                  <a:pt x="4377980" y="872391"/>
                </a:cubicBezTo>
                <a:lnTo>
                  <a:pt x="4385782" y="872391"/>
                </a:lnTo>
                <a:cubicBezTo>
                  <a:pt x="4385782" y="872391"/>
                  <a:pt x="4385782" y="872391"/>
                  <a:pt x="4385782" y="871519"/>
                </a:cubicBezTo>
                <a:lnTo>
                  <a:pt x="4385782" y="865417"/>
                </a:lnTo>
                <a:cubicBezTo>
                  <a:pt x="4385782" y="865417"/>
                  <a:pt x="4385782" y="865417"/>
                  <a:pt x="4384667" y="865417"/>
                </a:cubicBezTo>
                <a:lnTo>
                  <a:pt x="4376865" y="865417"/>
                </a:lnTo>
                <a:cubicBezTo>
                  <a:pt x="4376865" y="865417"/>
                  <a:pt x="4376865" y="865417"/>
                  <a:pt x="4376865" y="864255"/>
                </a:cubicBezTo>
                <a:lnTo>
                  <a:pt x="4376865" y="856118"/>
                </a:lnTo>
                <a:cubicBezTo>
                  <a:pt x="4376865" y="856118"/>
                  <a:pt x="4376865" y="856118"/>
                  <a:pt x="4377980" y="856118"/>
                </a:cubicBezTo>
                <a:lnTo>
                  <a:pt x="4385782" y="856118"/>
                </a:lnTo>
                <a:cubicBezTo>
                  <a:pt x="4385782" y="856118"/>
                  <a:pt x="4385782" y="856118"/>
                  <a:pt x="4385782" y="854956"/>
                </a:cubicBezTo>
                <a:lnTo>
                  <a:pt x="4385782" y="846820"/>
                </a:lnTo>
                <a:cubicBezTo>
                  <a:pt x="4385782" y="846820"/>
                  <a:pt x="4385782" y="846820"/>
                  <a:pt x="4384667" y="846820"/>
                </a:cubicBezTo>
                <a:lnTo>
                  <a:pt x="4376865" y="846820"/>
                </a:lnTo>
                <a:cubicBezTo>
                  <a:pt x="4376865" y="846820"/>
                  <a:pt x="4376865" y="846820"/>
                  <a:pt x="4376865" y="845657"/>
                </a:cubicBezTo>
                <a:lnTo>
                  <a:pt x="4376865" y="837521"/>
                </a:lnTo>
                <a:cubicBezTo>
                  <a:pt x="4376865" y="837521"/>
                  <a:pt x="4376865" y="837521"/>
                  <a:pt x="4377980" y="837521"/>
                </a:cubicBezTo>
                <a:lnTo>
                  <a:pt x="4385782" y="837521"/>
                </a:lnTo>
                <a:cubicBezTo>
                  <a:pt x="4385782" y="837521"/>
                  <a:pt x="4385782" y="837521"/>
                  <a:pt x="4385782" y="836649"/>
                </a:cubicBezTo>
                <a:lnTo>
                  <a:pt x="4385782" y="830547"/>
                </a:lnTo>
                <a:cubicBezTo>
                  <a:pt x="4385782" y="830547"/>
                  <a:pt x="4385782" y="830547"/>
                  <a:pt x="4384667" y="830547"/>
                </a:cubicBezTo>
                <a:lnTo>
                  <a:pt x="4376865" y="830547"/>
                </a:lnTo>
                <a:cubicBezTo>
                  <a:pt x="4376865" y="830547"/>
                  <a:pt x="4376865" y="830547"/>
                  <a:pt x="4376865" y="829385"/>
                </a:cubicBezTo>
                <a:lnTo>
                  <a:pt x="4376865" y="821248"/>
                </a:lnTo>
                <a:cubicBezTo>
                  <a:pt x="4376865" y="821248"/>
                  <a:pt x="4376865" y="821248"/>
                  <a:pt x="4377980" y="821248"/>
                </a:cubicBezTo>
                <a:lnTo>
                  <a:pt x="4385782" y="821248"/>
                </a:lnTo>
                <a:cubicBezTo>
                  <a:pt x="4385782" y="821248"/>
                  <a:pt x="4385782" y="821248"/>
                  <a:pt x="4384667" y="819505"/>
                </a:cubicBezTo>
                <a:lnTo>
                  <a:pt x="4376865" y="807301"/>
                </a:lnTo>
                <a:cubicBezTo>
                  <a:pt x="4376865" y="807301"/>
                  <a:pt x="4376865" y="807301"/>
                  <a:pt x="4376865" y="770106"/>
                </a:cubicBezTo>
                <a:cubicBezTo>
                  <a:pt x="4376865" y="770106"/>
                  <a:pt x="4376865" y="770106"/>
                  <a:pt x="4526209" y="770106"/>
                </a:cubicBezTo>
                <a:cubicBezTo>
                  <a:pt x="4526209" y="770106"/>
                  <a:pt x="4526209" y="770106"/>
                  <a:pt x="4539583" y="791028"/>
                </a:cubicBezTo>
                <a:cubicBezTo>
                  <a:pt x="4539583" y="791028"/>
                  <a:pt x="4539583" y="791028"/>
                  <a:pt x="4539583" y="837521"/>
                </a:cubicBezTo>
                <a:cubicBezTo>
                  <a:pt x="4539583" y="837521"/>
                  <a:pt x="4539583" y="837521"/>
                  <a:pt x="4538469" y="837521"/>
                </a:cubicBezTo>
                <a:lnTo>
                  <a:pt x="4530667" y="837521"/>
                </a:lnTo>
                <a:cubicBezTo>
                  <a:pt x="4530667" y="837521"/>
                  <a:pt x="4530667" y="837521"/>
                  <a:pt x="4530667" y="838683"/>
                </a:cubicBezTo>
                <a:lnTo>
                  <a:pt x="4530667" y="846820"/>
                </a:lnTo>
                <a:cubicBezTo>
                  <a:pt x="4530667" y="846820"/>
                  <a:pt x="4530667" y="846820"/>
                  <a:pt x="4531782" y="846820"/>
                </a:cubicBezTo>
                <a:lnTo>
                  <a:pt x="4539583" y="846820"/>
                </a:lnTo>
                <a:cubicBezTo>
                  <a:pt x="4539583" y="846820"/>
                  <a:pt x="4539583" y="846820"/>
                  <a:pt x="4539583" y="847982"/>
                </a:cubicBezTo>
                <a:lnTo>
                  <a:pt x="4539583" y="856118"/>
                </a:lnTo>
                <a:cubicBezTo>
                  <a:pt x="4539583" y="856118"/>
                  <a:pt x="4539583" y="856118"/>
                  <a:pt x="4538469" y="856118"/>
                </a:cubicBezTo>
                <a:lnTo>
                  <a:pt x="4530667" y="856118"/>
                </a:lnTo>
                <a:cubicBezTo>
                  <a:pt x="4530667" y="856118"/>
                  <a:pt x="4530667" y="856118"/>
                  <a:pt x="4530667" y="857280"/>
                </a:cubicBezTo>
                <a:lnTo>
                  <a:pt x="4530667" y="865417"/>
                </a:lnTo>
                <a:cubicBezTo>
                  <a:pt x="4530667" y="865417"/>
                  <a:pt x="4530667" y="865417"/>
                  <a:pt x="4531782" y="865417"/>
                </a:cubicBezTo>
                <a:lnTo>
                  <a:pt x="4539583" y="865417"/>
                </a:lnTo>
                <a:cubicBezTo>
                  <a:pt x="4539583" y="865417"/>
                  <a:pt x="4539583" y="865417"/>
                  <a:pt x="4539583" y="866289"/>
                </a:cubicBezTo>
                <a:lnTo>
                  <a:pt x="4539583" y="872391"/>
                </a:lnTo>
                <a:cubicBezTo>
                  <a:pt x="4539583" y="872391"/>
                  <a:pt x="4539583" y="872391"/>
                  <a:pt x="4538469" y="872391"/>
                </a:cubicBezTo>
                <a:lnTo>
                  <a:pt x="4530667" y="872391"/>
                </a:lnTo>
                <a:cubicBezTo>
                  <a:pt x="4530667" y="872391"/>
                  <a:pt x="4530667" y="872391"/>
                  <a:pt x="4530667" y="873553"/>
                </a:cubicBezTo>
                <a:lnTo>
                  <a:pt x="4530667" y="881689"/>
                </a:lnTo>
                <a:cubicBezTo>
                  <a:pt x="4530667" y="881689"/>
                  <a:pt x="4530667" y="881689"/>
                  <a:pt x="4531782" y="881689"/>
                </a:cubicBezTo>
                <a:lnTo>
                  <a:pt x="4539583" y="881689"/>
                </a:lnTo>
                <a:cubicBezTo>
                  <a:pt x="4539583" y="881689"/>
                  <a:pt x="4539583" y="881689"/>
                  <a:pt x="4539583" y="882852"/>
                </a:cubicBezTo>
                <a:lnTo>
                  <a:pt x="4539583" y="890988"/>
                </a:lnTo>
                <a:cubicBezTo>
                  <a:pt x="4539583" y="890988"/>
                  <a:pt x="4539583" y="890988"/>
                  <a:pt x="4538469" y="890988"/>
                </a:cubicBezTo>
                <a:lnTo>
                  <a:pt x="4530667" y="890988"/>
                </a:lnTo>
                <a:cubicBezTo>
                  <a:pt x="4530667" y="890988"/>
                  <a:pt x="4530667" y="890988"/>
                  <a:pt x="4530667" y="892150"/>
                </a:cubicBezTo>
                <a:lnTo>
                  <a:pt x="4530667" y="900287"/>
                </a:lnTo>
                <a:cubicBezTo>
                  <a:pt x="4530667" y="900287"/>
                  <a:pt x="4530667" y="900287"/>
                  <a:pt x="4531782" y="900287"/>
                </a:cubicBezTo>
                <a:lnTo>
                  <a:pt x="4539583" y="900287"/>
                </a:lnTo>
                <a:cubicBezTo>
                  <a:pt x="4539583" y="900287"/>
                  <a:pt x="4539583" y="900287"/>
                  <a:pt x="4539583" y="901158"/>
                </a:cubicBezTo>
                <a:lnTo>
                  <a:pt x="4539583" y="907260"/>
                </a:lnTo>
                <a:cubicBezTo>
                  <a:pt x="4539583" y="907260"/>
                  <a:pt x="4539583" y="907260"/>
                  <a:pt x="4538469" y="907260"/>
                </a:cubicBezTo>
                <a:lnTo>
                  <a:pt x="4530667" y="907260"/>
                </a:lnTo>
                <a:cubicBezTo>
                  <a:pt x="4530667" y="907260"/>
                  <a:pt x="4530667" y="907260"/>
                  <a:pt x="4530667" y="908423"/>
                </a:cubicBezTo>
                <a:lnTo>
                  <a:pt x="4530667" y="916559"/>
                </a:lnTo>
                <a:cubicBezTo>
                  <a:pt x="4530667" y="916559"/>
                  <a:pt x="4530667" y="916559"/>
                  <a:pt x="4531782" y="916559"/>
                </a:cubicBezTo>
                <a:lnTo>
                  <a:pt x="4539583" y="916559"/>
                </a:lnTo>
                <a:cubicBezTo>
                  <a:pt x="4539583" y="916559"/>
                  <a:pt x="4539583" y="916559"/>
                  <a:pt x="4539583" y="917721"/>
                </a:cubicBezTo>
                <a:lnTo>
                  <a:pt x="4539583" y="925858"/>
                </a:lnTo>
                <a:cubicBezTo>
                  <a:pt x="4539583" y="925858"/>
                  <a:pt x="4539583" y="925858"/>
                  <a:pt x="4538469" y="925858"/>
                </a:cubicBezTo>
                <a:lnTo>
                  <a:pt x="4530667" y="925858"/>
                </a:lnTo>
                <a:cubicBezTo>
                  <a:pt x="4530667" y="925858"/>
                  <a:pt x="4530667" y="925858"/>
                  <a:pt x="4530667" y="926729"/>
                </a:cubicBezTo>
                <a:lnTo>
                  <a:pt x="4530667" y="932832"/>
                </a:lnTo>
                <a:cubicBezTo>
                  <a:pt x="4530667" y="932832"/>
                  <a:pt x="4530667" y="932832"/>
                  <a:pt x="4531782" y="932832"/>
                </a:cubicBezTo>
                <a:lnTo>
                  <a:pt x="4539583" y="932832"/>
                </a:lnTo>
                <a:cubicBezTo>
                  <a:pt x="4539583" y="932832"/>
                  <a:pt x="4539583" y="932832"/>
                  <a:pt x="4539583" y="933994"/>
                </a:cubicBezTo>
                <a:lnTo>
                  <a:pt x="4539583" y="942130"/>
                </a:lnTo>
                <a:cubicBezTo>
                  <a:pt x="4539583" y="942130"/>
                  <a:pt x="4539583" y="942130"/>
                  <a:pt x="4538469" y="942130"/>
                </a:cubicBezTo>
                <a:lnTo>
                  <a:pt x="4530667" y="942130"/>
                </a:lnTo>
                <a:cubicBezTo>
                  <a:pt x="4530667" y="942130"/>
                  <a:pt x="4530667" y="942130"/>
                  <a:pt x="4530667" y="943292"/>
                </a:cubicBezTo>
                <a:lnTo>
                  <a:pt x="4530667" y="951429"/>
                </a:lnTo>
                <a:cubicBezTo>
                  <a:pt x="4530667" y="951429"/>
                  <a:pt x="4530667" y="951429"/>
                  <a:pt x="4531782" y="951429"/>
                </a:cubicBezTo>
                <a:lnTo>
                  <a:pt x="4539583" y="951429"/>
                </a:lnTo>
                <a:cubicBezTo>
                  <a:pt x="4539583" y="951429"/>
                  <a:pt x="4539583" y="951429"/>
                  <a:pt x="4539583" y="952591"/>
                </a:cubicBezTo>
                <a:lnTo>
                  <a:pt x="4539583" y="960727"/>
                </a:lnTo>
                <a:cubicBezTo>
                  <a:pt x="4539583" y="960727"/>
                  <a:pt x="4539583" y="960727"/>
                  <a:pt x="4538469" y="960727"/>
                </a:cubicBezTo>
                <a:lnTo>
                  <a:pt x="4530667" y="960727"/>
                </a:lnTo>
                <a:cubicBezTo>
                  <a:pt x="4530667" y="960727"/>
                  <a:pt x="4530667" y="960727"/>
                  <a:pt x="4530667" y="961599"/>
                </a:cubicBezTo>
                <a:lnTo>
                  <a:pt x="4530667" y="967701"/>
                </a:lnTo>
                <a:cubicBezTo>
                  <a:pt x="4530667" y="967701"/>
                  <a:pt x="4530667" y="967701"/>
                  <a:pt x="4531782" y="967701"/>
                </a:cubicBezTo>
                <a:lnTo>
                  <a:pt x="4539583" y="967701"/>
                </a:lnTo>
                <a:cubicBezTo>
                  <a:pt x="4539583" y="967701"/>
                  <a:pt x="4539583" y="967701"/>
                  <a:pt x="4539583" y="968864"/>
                </a:cubicBezTo>
                <a:lnTo>
                  <a:pt x="4539583" y="977000"/>
                </a:lnTo>
                <a:cubicBezTo>
                  <a:pt x="4539583" y="977000"/>
                  <a:pt x="4539583" y="977000"/>
                  <a:pt x="4538469" y="977000"/>
                </a:cubicBezTo>
                <a:lnTo>
                  <a:pt x="4530667" y="977000"/>
                </a:lnTo>
                <a:cubicBezTo>
                  <a:pt x="4530667" y="977000"/>
                  <a:pt x="4530667" y="977000"/>
                  <a:pt x="4530667" y="978162"/>
                </a:cubicBezTo>
                <a:lnTo>
                  <a:pt x="4530667" y="986299"/>
                </a:lnTo>
                <a:cubicBezTo>
                  <a:pt x="4530667" y="986299"/>
                  <a:pt x="4530667" y="986299"/>
                  <a:pt x="4531782" y="986299"/>
                </a:cubicBezTo>
                <a:lnTo>
                  <a:pt x="4539583" y="986299"/>
                </a:lnTo>
                <a:cubicBezTo>
                  <a:pt x="4539583" y="986299"/>
                  <a:pt x="4539583" y="986299"/>
                  <a:pt x="4539583" y="987170"/>
                </a:cubicBezTo>
                <a:lnTo>
                  <a:pt x="4539583" y="993272"/>
                </a:lnTo>
                <a:cubicBezTo>
                  <a:pt x="4539583" y="993272"/>
                  <a:pt x="4539583" y="993272"/>
                  <a:pt x="4538469" y="993272"/>
                </a:cubicBezTo>
                <a:lnTo>
                  <a:pt x="4530667" y="993272"/>
                </a:lnTo>
                <a:cubicBezTo>
                  <a:pt x="4530667" y="993272"/>
                  <a:pt x="4530667" y="993272"/>
                  <a:pt x="4530667" y="994435"/>
                </a:cubicBezTo>
                <a:lnTo>
                  <a:pt x="4530667" y="1002571"/>
                </a:lnTo>
                <a:cubicBezTo>
                  <a:pt x="4530667" y="1002571"/>
                  <a:pt x="4530667" y="1002571"/>
                  <a:pt x="4531782" y="1002571"/>
                </a:cubicBezTo>
                <a:lnTo>
                  <a:pt x="4539583" y="1002571"/>
                </a:lnTo>
                <a:cubicBezTo>
                  <a:pt x="4539583" y="1002571"/>
                  <a:pt x="4539583" y="1002571"/>
                  <a:pt x="4539583" y="1003733"/>
                </a:cubicBezTo>
                <a:lnTo>
                  <a:pt x="4539583" y="1011870"/>
                </a:lnTo>
                <a:cubicBezTo>
                  <a:pt x="4539583" y="1011870"/>
                  <a:pt x="4539583" y="1011870"/>
                  <a:pt x="4538469" y="1011870"/>
                </a:cubicBezTo>
                <a:lnTo>
                  <a:pt x="4530667" y="1011870"/>
                </a:lnTo>
                <a:cubicBezTo>
                  <a:pt x="4530667" y="1011870"/>
                  <a:pt x="4530667" y="1011870"/>
                  <a:pt x="4530667" y="1013032"/>
                </a:cubicBezTo>
                <a:lnTo>
                  <a:pt x="4530667" y="1021168"/>
                </a:lnTo>
                <a:cubicBezTo>
                  <a:pt x="4530667" y="1021168"/>
                  <a:pt x="4530667" y="1021168"/>
                  <a:pt x="4531782" y="1021168"/>
                </a:cubicBezTo>
                <a:lnTo>
                  <a:pt x="4539583" y="1021168"/>
                </a:lnTo>
                <a:cubicBezTo>
                  <a:pt x="4539583" y="1021168"/>
                  <a:pt x="4539583" y="1021168"/>
                  <a:pt x="4539583" y="1022040"/>
                </a:cubicBezTo>
                <a:lnTo>
                  <a:pt x="4539583" y="1028142"/>
                </a:lnTo>
                <a:cubicBezTo>
                  <a:pt x="4539583" y="1028142"/>
                  <a:pt x="4539583" y="1028142"/>
                  <a:pt x="4538469" y="1028142"/>
                </a:cubicBezTo>
                <a:lnTo>
                  <a:pt x="4530667" y="1028142"/>
                </a:lnTo>
                <a:cubicBezTo>
                  <a:pt x="4530667" y="1028142"/>
                  <a:pt x="4530667" y="1028142"/>
                  <a:pt x="4530667" y="1029304"/>
                </a:cubicBezTo>
                <a:lnTo>
                  <a:pt x="4530667" y="1037441"/>
                </a:lnTo>
                <a:cubicBezTo>
                  <a:pt x="4530667" y="1037441"/>
                  <a:pt x="4530667" y="1037441"/>
                  <a:pt x="4555186" y="1058363"/>
                </a:cubicBezTo>
                <a:cubicBezTo>
                  <a:pt x="4555186" y="1063012"/>
                  <a:pt x="4555186" y="1063012"/>
                  <a:pt x="4554072" y="1063012"/>
                </a:cubicBezTo>
                <a:lnTo>
                  <a:pt x="4546270" y="1063012"/>
                </a:lnTo>
                <a:cubicBezTo>
                  <a:pt x="4546270" y="1063012"/>
                  <a:pt x="4546270" y="1063012"/>
                  <a:pt x="4546270" y="1088583"/>
                </a:cubicBezTo>
                <a:cubicBezTo>
                  <a:pt x="4546270" y="1088583"/>
                  <a:pt x="4546270" y="1088583"/>
                  <a:pt x="4547385" y="1088583"/>
                </a:cubicBezTo>
                <a:lnTo>
                  <a:pt x="4555186" y="1088583"/>
                </a:lnTo>
                <a:cubicBezTo>
                  <a:pt x="4555186" y="1088583"/>
                  <a:pt x="4555186" y="1088583"/>
                  <a:pt x="4555186" y="1087130"/>
                </a:cubicBezTo>
                <a:lnTo>
                  <a:pt x="4555186" y="1076960"/>
                </a:lnTo>
                <a:cubicBezTo>
                  <a:pt x="4555186" y="1076960"/>
                  <a:pt x="4555186" y="1076960"/>
                  <a:pt x="4556301" y="1076379"/>
                </a:cubicBezTo>
                <a:lnTo>
                  <a:pt x="4564102" y="1072311"/>
                </a:lnTo>
                <a:cubicBezTo>
                  <a:pt x="4564102" y="1072311"/>
                  <a:pt x="4564102" y="1072311"/>
                  <a:pt x="4566053" y="1072311"/>
                </a:cubicBezTo>
                <a:lnTo>
                  <a:pt x="4579706" y="1072311"/>
                </a:lnTo>
                <a:cubicBezTo>
                  <a:pt x="4579706" y="1072311"/>
                  <a:pt x="4579706" y="1072311"/>
                  <a:pt x="4579706" y="1073473"/>
                </a:cubicBezTo>
                <a:lnTo>
                  <a:pt x="4579706" y="1081609"/>
                </a:lnTo>
                <a:cubicBezTo>
                  <a:pt x="4579706" y="1081609"/>
                  <a:pt x="4579706" y="1081609"/>
                  <a:pt x="4581377" y="1081609"/>
                </a:cubicBezTo>
                <a:lnTo>
                  <a:pt x="4593080" y="1081609"/>
                </a:lnTo>
                <a:cubicBezTo>
                  <a:pt x="4593080" y="1086258"/>
                  <a:pt x="4593080" y="1086258"/>
                  <a:pt x="4594194" y="1086258"/>
                </a:cubicBezTo>
                <a:lnTo>
                  <a:pt x="4601996" y="1086258"/>
                </a:lnTo>
                <a:cubicBezTo>
                  <a:pt x="4601996" y="1086258"/>
                  <a:pt x="4601996" y="1086258"/>
                  <a:pt x="4626515" y="1118803"/>
                </a:cubicBezTo>
                <a:cubicBezTo>
                  <a:pt x="4626515" y="1118803"/>
                  <a:pt x="4626515" y="1118803"/>
                  <a:pt x="4626515" y="1153673"/>
                </a:cubicBezTo>
                <a:cubicBezTo>
                  <a:pt x="4626515" y="1153673"/>
                  <a:pt x="4626515" y="1153673"/>
                  <a:pt x="4627629" y="1153673"/>
                </a:cubicBezTo>
                <a:lnTo>
                  <a:pt x="4635431" y="1153673"/>
                </a:lnTo>
                <a:cubicBezTo>
                  <a:pt x="4635431" y="1153673"/>
                  <a:pt x="4635431" y="1153673"/>
                  <a:pt x="4635431" y="1151639"/>
                </a:cubicBezTo>
                <a:lnTo>
                  <a:pt x="4635431" y="1137401"/>
                </a:lnTo>
                <a:cubicBezTo>
                  <a:pt x="4635431" y="1137401"/>
                  <a:pt x="4635431" y="1137401"/>
                  <a:pt x="4636267" y="1137401"/>
                </a:cubicBezTo>
                <a:lnTo>
                  <a:pt x="4642118" y="1137401"/>
                </a:lnTo>
                <a:cubicBezTo>
                  <a:pt x="4642118" y="1137401"/>
                  <a:pt x="4642118" y="1137401"/>
                  <a:pt x="4642118" y="1138563"/>
                </a:cubicBezTo>
                <a:lnTo>
                  <a:pt x="4642118" y="1146699"/>
                </a:lnTo>
                <a:cubicBezTo>
                  <a:pt x="4651034" y="1149024"/>
                  <a:pt x="4651034" y="1149024"/>
                  <a:pt x="4651034" y="1097882"/>
                </a:cubicBezTo>
                <a:cubicBezTo>
                  <a:pt x="4651034" y="1097882"/>
                  <a:pt x="4651034" y="1097882"/>
                  <a:pt x="4688927" y="1097882"/>
                </a:cubicBezTo>
                <a:cubicBezTo>
                  <a:pt x="4688927" y="1097882"/>
                  <a:pt x="4688927" y="1097882"/>
                  <a:pt x="4688927" y="1023493"/>
                </a:cubicBezTo>
                <a:cubicBezTo>
                  <a:pt x="4688927" y="1023493"/>
                  <a:pt x="4688927" y="1023493"/>
                  <a:pt x="4724591" y="1023493"/>
                </a:cubicBezTo>
                <a:cubicBezTo>
                  <a:pt x="4724591" y="1023493"/>
                  <a:pt x="4724591" y="1023493"/>
                  <a:pt x="4724591" y="1022621"/>
                </a:cubicBezTo>
                <a:lnTo>
                  <a:pt x="4724591" y="1016519"/>
                </a:lnTo>
                <a:cubicBezTo>
                  <a:pt x="4724591" y="1016519"/>
                  <a:pt x="4724591" y="1016519"/>
                  <a:pt x="4746882" y="1016519"/>
                </a:cubicBezTo>
                <a:cubicBezTo>
                  <a:pt x="4746882" y="1016519"/>
                  <a:pt x="4746882" y="1016519"/>
                  <a:pt x="4746882" y="977000"/>
                </a:cubicBezTo>
                <a:cubicBezTo>
                  <a:pt x="4742423" y="977000"/>
                  <a:pt x="4742423" y="977000"/>
                  <a:pt x="4742423" y="975256"/>
                </a:cubicBezTo>
                <a:lnTo>
                  <a:pt x="4742423" y="963052"/>
                </a:lnTo>
                <a:lnTo>
                  <a:pt x="4746882" y="965377"/>
                </a:lnTo>
                <a:cubicBezTo>
                  <a:pt x="4746882" y="965377"/>
                  <a:pt x="4746882" y="965377"/>
                  <a:pt x="4751340" y="942130"/>
                </a:cubicBezTo>
                <a:cubicBezTo>
                  <a:pt x="4751340" y="942130"/>
                  <a:pt x="4751340" y="942130"/>
                  <a:pt x="4755798" y="965377"/>
                </a:cubicBezTo>
                <a:cubicBezTo>
                  <a:pt x="4758027" y="963052"/>
                  <a:pt x="4758027" y="963052"/>
                  <a:pt x="4758305" y="962180"/>
                </a:cubicBezTo>
                <a:lnTo>
                  <a:pt x="4760256" y="956078"/>
                </a:lnTo>
                <a:cubicBezTo>
                  <a:pt x="4760256" y="956078"/>
                  <a:pt x="4760256" y="956078"/>
                  <a:pt x="4760813" y="954916"/>
                </a:cubicBezTo>
                <a:lnTo>
                  <a:pt x="4764714" y="946779"/>
                </a:lnTo>
                <a:cubicBezTo>
                  <a:pt x="4764714" y="946779"/>
                  <a:pt x="4764714" y="946779"/>
                  <a:pt x="4765271" y="945617"/>
                </a:cubicBezTo>
                <a:lnTo>
                  <a:pt x="4769172" y="937481"/>
                </a:lnTo>
                <a:cubicBezTo>
                  <a:pt x="4769172" y="937481"/>
                  <a:pt x="4769172" y="937481"/>
                  <a:pt x="4770565" y="936609"/>
                </a:cubicBezTo>
                <a:lnTo>
                  <a:pt x="4780317" y="930507"/>
                </a:lnTo>
                <a:cubicBezTo>
                  <a:pt x="4780317" y="930507"/>
                  <a:pt x="4780317" y="930507"/>
                  <a:pt x="4781989" y="929345"/>
                </a:cubicBezTo>
                <a:lnTo>
                  <a:pt x="4793691" y="921208"/>
                </a:lnTo>
                <a:cubicBezTo>
                  <a:pt x="4793691" y="921208"/>
                  <a:pt x="4793691" y="921208"/>
                  <a:pt x="4794527" y="920046"/>
                </a:cubicBezTo>
                <a:lnTo>
                  <a:pt x="4800378" y="911910"/>
                </a:lnTo>
                <a:cubicBezTo>
                  <a:pt x="4800378" y="911910"/>
                  <a:pt x="4800378" y="911910"/>
                  <a:pt x="4800935" y="909876"/>
                </a:cubicBezTo>
                <a:lnTo>
                  <a:pt x="4804836" y="895637"/>
                </a:lnTo>
                <a:cubicBezTo>
                  <a:pt x="4804836" y="895637"/>
                  <a:pt x="4804836" y="895637"/>
                  <a:pt x="4805393" y="897671"/>
                </a:cubicBezTo>
                <a:lnTo>
                  <a:pt x="4809294" y="911910"/>
                </a:lnTo>
                <a:cubicBezTo>
                  <a:pt x="4809294" y="911910"/>
                  <a:pt x="4809294" y="911910"/>
                  <a:pt x="4809851" y="912781"/>
                </a:cubicBezTo>
                <a:lnTo>
                  <a:pt x="4813752" y="918884"/>
                </a:lnTo>
                <a:cubicBezTo>
                  <a:pt x="4813752" y="918884"/>
                  <a:pt x="4813752" y="918884"/>
                  <a:pt x="4815145" y="920046"/>
                </a:cubicBezTo>
                <a:lnTo>
                  <a:pt x="4824897" y="928182"/>
                </a:lnTo>
                <a:cubicBezTo>
                  <a:pt x="4824897" y="928182"/>
                  <a:pt x="4824897" y="928182"/>
                  <a:pt x="4826012" y="929345"/>
                </a:cubicBezTo>
                <a:lnTo>
                  <a:pt x="4833813" y="937481"/>
                </a:lnTo>
                <a:cubicBezTo>
                  <a:pt x="4833813" y="937481"/>
                  <a:pt x="4833813" y="937481"/>
                  <a:pt x="4834928" y="938643"/>
                </a:cubicBezTo>
                <a:lnTo>
                  <a:pt x="4842729" y="946779"/>
                </a:lnTo>
                <a:cubicBezTo>
                  <a:pt x="4842729" y="946779"/>
                  <a:pt x="4842729" y="946779"/>
                  <a:pt x="4843008" y="947942"/>
                </a:cubicBezTo>
                <a:lnTo>
                  <a:pt x="4844958" y="956078"/>
                </a:lnTo>
                <a:cubicBezTo>
                  <a:pt x="4844958" y="956078"/>
                  <a:pt x="4844958" y="956078"/>
                  <a:pt x="4845237" y="957240"/>
                </a:cubicBezTo>
                <a:lnTo>
                  <a:pt x="4847187" y="965377"/>
                </a:lnTo>
                <a:cubicBezTo>
                  <a:pt x="4851645" y="965377"/>
                  <a:pt x="4851645" y="965377"/>
                  <a:pt x="4853874" y="942130"/>
                </a:cubicBezTo>
                <a:cubicBezTo>
                  <a:pt x="4853874" y="942130"/>
                  <a:pt x="4853874" y="942130"/>
                  <a:pt x="4858332" y="965377"/>
                </a:cubicBezTo>
                <a:cubicBezTo>
                  <a:pt x="4862790" y="965377"/>
                  <a:pt x="4862790" y="965377"/>
                  <a:pt x="4862790" y="967120"/>
                </a:cubicBezTo>
                <a:lnTo>
                  <a:pt x="4862790" y="979325"/>
                </a:lnTo>
                <a:cubicBezTo>
                  <a:pt x="4858332" y="979325"/>
                  <a:pt x="4858332" y="979325"/>
                  <a:pt x="4858332" y="1011870"/>
                </a:cubicBezTo>
                <a:cubicBezTo>
                  <a:pt x="4858332" y="1011870"/>
                  <a:pt x="4858332" y="1011870"/>
                  <a:pt x="4859447" y="1011870"/>
                </a:cubicBezTo>
                <a:lnTo>
                  <a:pt x="4867248" y="1011870"/>
                </a:lnTo>
                <a:cubicBezTo>
                  <a:pt x="4867248" y="1016519"/>
                  <a:pt x="4867248" y="1016519"/>
                  <a:pt x="4868084" y="1016519"/>
                </a:cubicBezTo>
                <a:lnTo>
                  <a:pt x="4873935" y="1016519"/>
                </a:lnTo>
                <a:cubicBezTo>
                  <a:pt x="4873935" y="1016519"/>
                  <a:pt x="4873935" y="1016519"/>
                  <a:pt x="4873935" y="1015357"/>
                </a:cubicBezTo>
                <a:lnTo>
                  <a:pt x="4873935" y="1007220"/>
                </a:lnTo>
                <a:cubicBezTo>
                  <a:pt x="4873935" y="1007220"/>
                  <a:pt x="4873935" y="1007220"/>
                  <a:pt x="4876164" y="1007220"/>
                </a:cubicBezTo>
                <a:lnTo>
                  <a:pt x="4891767" y="1007220"/>
                </a:lnTo>
                <a:cubicBezTo>
                  <a:pt x="4891767" y="1007220"/>
                  <a:pt x="4891767" y="1007220"/>
                  <a:pt x="4891767" y="1005186"/>
                </a:cubicBezTo>
                <a:lnTo>
                  <a:pt x="4891767" y="990948"/>
                </a:lnTo>
                <a:cubicBezTo>
                  <a:pt x="4891767" y="990948"/>
                  <a:pt x="4891767" y="990948"/>
                  <a:pt x="4929661" y="990948"/>
                </a:cubicBezTo>
                <a:cubicBezTo>
                  <a:pt x="4929661" y="990948"/>
                  <a:pt x="4929661" y="990948"/>
                  <a:pt x="4929661" y="992401"/>
                </a:cubicBezTo>
                <a:lnTo>
                  <a:pt x="4929661" y="1002571"/>
                </a:lnTo>
                <a:cubicBezTo>
                  <a:pt x="4929661" y="1002571"/>
                  <a:pt x="4929661" y="1002571"/>
                  <a:pt x="4949722" y="1002571"/>
                </a:cubicBezTo>
                <a:cubicBezTo>
                  <a:pt x="4949722" y="1002571"/>
                  <a:pt x="4949722" y="1002571"/>
                  <a:pt x="4949722" y="1004896"/>
                </a:cubicBezTo>
                <a:lnTo>
                  <a:pt x="4949722" y="1021168"/>
                </a:lnTo>
                <a:cubicBezTo>
                  <a:pt x="4945264" y="1021168"/>
                  <a:pt x="4945264" y="1021168"/>
                  <a:pt x="4945264" y="1022040"/>
                </a:cubicBezTo>
                <a:lnTo>
                  <a:pt x="4945264" y="1028142"/>
                </a:lnTo>
                <a:cubicBezTo>
                  <a:pt x="4949722" y="1028142"/>
                  <a:pt x="4949722" y="1028142"/>
                  <a:pt x="4949722" y="1029886"/>
                </a:cubicBezTo>
                <a:lnTo>
                  <a:pt x="4949722" y="1042090"/>
                </a:lnTo>
                <a:lnTo>
                  <a:pt x="4945264" y="1046739"/>
                </a:lnTo>
                <a:cubicBezTo>
                  <a:pt x="4945264" y="1046739"/>
                  <a:pt x="4945264" y="1046739"/>
                  <a:pt x="4945264" y="1102531"/>
                </a:cubicBezTo>
                <a:cubicBezTo>
                  <a:pt x="4945264" y="1102531"/>
                  <a:pt x="4945264" y="1102531"/>
                  <a:pt x="4947214" y="1102531"/>
                </a:cubicBezTo>
                <a:lnTo>
                  <a:pt x="4960867" y="1102531"/>
                </a:lnTo>
                <a:cubicBezTo>
                  <a:pt x="4960867" y="1107180"/>
                  <a:pt x="4960867" y="1107180"/>
                  <a:pt x="4962538" y="1107180"/>
                </a:cubicBezTo>
                <a:lnTo>
                  <a:pt x="4974241" y="1107180"/>
                </a:lnTo>
                <a:cubicBezTo>
                  <a:pt x="4974241" y="1107180"/>
                  <a:pt x="4974241" y="1107180"/>
                  <a:pt x="4974241" y="1109214"/>
                </a:cubicBezTo>
                <a:lnTo>
                  <a:pt x="4974241" y="1123453"/>
                </a:lnTo>
                <a:cubicBezTo>
                  <a:pt x="4974241" y="1123453"/>
                  <a:pt x="4974241" y="1123453"/>
                  <a:pt x="4975913" y="1123453"/>
                </a:cubicBezTo>
                <a:lnTo>
                  <a:pt x="4987615" y="1123453"/>
                </a:lnTo>
                <a:cubicBezTo>
                  <a:pt x="4987615" y="1123453"/>
                  <a:pt x="4987615" y="1123453"/>
                  <a:pt x="4987615" y="1121419"/>
                </a:cubicBezTo>
                <a:lnTo>
                  <a:pt x="4987615" y="1107180"/>
                </a:lnTo>
                <a:cubicBezTo>
                  <a:pt x="4987615" y="1107180"/>
                  <a:pt x="4987615" y="1107180"/>
                  <a:pt x="4989565" y="1106018"/>
                </a:cubicBezTo>
                <a:lnTo>
                  <a:pt x="5003218" y="1097882"/>
                </a:lnTo>
                <a:cubicBezTo>
                  <a:pt x="5003218" y="1097882"/>
                  <a:pt x="5003218" y="1097882"/>
                  <a:pt x="5003218" y="1076960"/>
                </a:cubicBezTo>
                <a:cubicBezTo>
                  <a:pt x="4998760" y="1076960"/>
                  <a:pt x="4998760" y="1076960"/>
                  <a:pt x="4998760" y="1053713"/>
                </a:cubicBezTo>
                <a:cubicBezTo>
                  <a:pt x="4998760" y="1053713"/>
                  <a:pt x="4998760" y="1053713"/>
                  <a:pt x="4999874" y="1053713"/>
                </a:cubicBezTo>
                <a:lnTo>
                  <a:pt x="5007676" y="1053713"/>
                </a:lnTo>
                <a:cubicBezTo>
                  <a:pt x="5007676" y="1051389"/>
                  <a:pt x="5007676" y="1051389"/>
                  <a:pt x="5027737" y="1051389"/>
                </a:cubicBezTo>
                <a:cubicBezTo>
                  <a:pt x="5027737" y="1051389"/>
                  <a:pt x="5027737" y="1051389"/>
                  <a:pt x="5027737" y="1050226"/>
                </a:cubicBezTo>
                <a:lnTo>
                  <a:pt x="5027737" y="1042090"/>
                </a:lnTo>
                <a:cubicBezTo>
                  <a:pt x="5027737" y="1042090"/>
                  <a:pt x="5027737" y="1042090"/>
                  <a:pt x="5029409" y="1042090"/>
                </a:cubicBezTo>
                <a:lnTo>
                  <a:pt x="5041111" y="1042090"/>
                </a:lnTo>
                <a:cubicBezTo>
                  <a:pt x="5041111" y="1042090"/>
                  <a:pt x="5041111" y="1042090"/>
                  <a:pt x="5041111" y="925858"/>
                </a:cubicBezTo>
                <a:cubicBezTo>
                  <a:pt x="5041111" y="925858"/>
                  <a:pt x="5041111" y="925858"/>
                  <a:pt x="5042226" y="925858"/>
                </a:cubicBezTo>
                <a:lnTo>
                  <a:pt x="5050027" y="925858"/>
                </a:lnTo>
                <a:cubicBezTo>
                  <a:pt x="5050027" y="925858"/>
                  <a:pt x="5050027" y="925858"/>
                  <a:pt x="5050027" y="923533"/>
                </a:cubicBezTo>
                <a:lnTo>
                  <a:pt x="5050027" y="907260"/>
                </a:lnTo>
                <a:cubicBezTo>
                  <a:pt x="5052256" y="907260"/>
                  <a:pt x="5052256" y="907260"/>
                  <a:pt x="5052256" y="860767"/>
                </a:cubicBezTo>
                <a:cubicBezTo>
                  <a:pt x="5052256" y="860767"/>
                  <a:pt x="5052256" y="860767"/>
                  <a:pt x="5053371" y="860767"/>
                </a:cubicBezTo>
                <a:lnTo>
                  <a:pt x="5061172" y="860767"/>
                </a:lnTo>
                <a:cubicBezTo>
                  <a:pt x="5061172" y="860767"/>
                  <a:pt x="5061172" y="860767"/>
                  <a:pt x="5061172" y="861930"/>
                </a:cubicBezTo>
                <a:lnTo>
                  <a:pt x="5061172" y="870066"/>
                </a:lnTo>
                <a:cubicBezTo>
                  <a:pt x="5065630" y="870066"/>
                  <a:pt x="5065630" y="870066"/>
                  <a:pt x="5065630" y="867741"/>
                </a:cubicBezTo>
                <a:lnTo>
                  <a:pt x="5065630" y="851469"/>
                </a:lnTo>
                <a:cubicBezTo>
                  <a:pt x="5065630" y="851469"/>
                  <a:pt x="5065630" y="851469"/>
                  <a:pt x="5067023" y="850888"/>
                </a:cubicBezTo>
                <a:lnTo>
                  <a:pt x="5076775" y="846820"/>
                </a:lnTo>
                <a:cubicBezTo>
                  <a:pt x="5076775" y="846820"/>
                  <a:pt x="5076775" y="846820"/>
                  <a:pt x="5077890" y="847401"/>
                </a:cubicBezTo>
                <a:lnTo>
                  <a:pt x="5085691" y="851469"/>
                </a:lnTo>
                <a:cubicBezTo>
                  <a:pt x="5085691" y="851469"/>
                  <a:pt x="5085691" y="851469"/>
                  <a:pt x="5087363" y="851469"/>
                </a:cubicBezTo>
                <a:lnTo>
                  <a:pt x="5099065" y="851469"/>
                </a:lnTo>
                <a:cubicBezTo>
                  <a:pt x="5099065" y="851469"/>
                  <a:pt x="5099065" y="851469"/>
                  <a:pt x="5099065" y="821248"/>
                </a:cubicBezTo>
                <a:cubicBezTo>
                  <a:pt x="5099065" y="821248"/>
                  <a:pt x="5099065" y="821248"/>
                  <a:pt x="5100180" y="821248"/>
                </a:cubicBezTo>
                <a:lnTo>
                  <a:pt x="5107981" y="821248"/>
                </a:lnTo>
                <a:cubicBezTo>
                  <a:pt x="5107981" y="825898"/>
                  <a:pt x="5107981" y="825898"/>
                  <a:pt x="5109374" y="825898"/>
                </a:cubicBezTo>
                <a:lnTo>
                  <a:pt x="5119127" y="825898"/>
                </a:lnTo>
                <a:cubicBezTo>
                  <a:pt x="5119127" y="821248"/>
                  <a:pt x="5119127" y="821248"/>
                  <a:pt x="5120241" y="821248"/>
                </a:cubicBezTo>
                <a:lnTo>
                  <a:pt x="5128043" y="821248"/>
                </a:lnTo>
                <a:cubicBezTo>
                  <a:pt x="5128043" y="821248"/>
                  <a:pt x="5128043" y="821248"/>
                  <a:pt x="5128043" y="856118"/>
                </a:cubicBezTo>
                <a:cubicBezTo>
                  <a:pt x="5128043" y="856118"/>
                  <a:pt x="5128043" y="856118"/>
                  <a:pt x="5129436" y="857280"/>
                </a:cubicBezTo>
                <a:lnTo>
                  <a:pt x="5139188" y="865417"/>
                </a:lnTo>
                <a:cubicBezTo>
                  <a:pt x="5136959" y="872391"/>
                  <a:pt x="5136959" y="872391"/>
                  <a:pt x="5161478" y="872391"/>
                </a:cubicBezTo>
                <a:cubicBezTo>
                  <a:pt x="5161478" y="872391"/>
                  <a:pt x="5161478" y="872391"/>
                  <a:pt x="5161478" y="870938"/>
                </a:cubicBezTo>
                <a:lnTo>
                  <a:pt x="5161478" y="860767"/>
                </a:lnTo>
                <a:cubicBezTo>
                  <a:pt x="5161478" y="860767"/>
                  <a:pt x="5161478" y="860767"/>
                  <a:pt x="5190455" y="851469"/>
                </a:cubicBezTo>
                <a:cubicBezTo>
                  <a:pt x="5190455" y="851469"/>
                  <a:pt x="5190455" y="851469"/>
                  <a:pt x="5190455" y="850307"/>
                </a:cubicBezTo>
                <a:lnTo>
                  <a:pt x="5190455" y="842170"/>
                </a:lnTo>
                <a:cubicBezTo>
                  <a:pt x="5190455" y="842170"/>
                  <a:pt x="5190455" y="842170"/>
                  <a:pt x="5191291" y="842170"/>
                </a:cubicBezTo>
                <a:lnTo>
                  <a:pt x="5197142" y="842170"/>
                </a:lnTo>
                <a:cubicBezTo>
                  <a:pt x="5197142" y="842170"/>
                  <a:pt x="5197142" y="842170"/>
                  <a:pt x="5197142" y="841299"/>
                </a:cubicBezTo>
                <a:lnTo>
                  <a:pt x="5197142" y="835196"/>
                </a:lnTo>
                <a:cubicBezTo>
                  <a:pt x="5197142" y="835196"/>
                  <a:pt x="5197142" y="835196"/>
                  <a:pt x="5199371" y="835196"/>
                </a:cubicBezTo>
                <a:lnTo>
                  <a:pt x="5214974" y="835196"/>
                </a:lnTo>
                <a:cubicBezTo>
                  <a:pt x="5214974" y="835196"/>
                  <a:pt x="5214974" y="835196"/>
                  <a:pt x="5214974" y="836068"/>
                </a:cubicBezTo>
                <a:lnTo>
                  <a:pt x="5214974" y="842170"/>
                </a:lnTo>
                <a:cubicBezTo>
                  <a:pt x="5214974" y="842170"/>
                  <a:pt x="5214974" y="842170"/>
                  <a:pt x="5216646" y="842170"/>
                </a:cubicBezTo>
                <a:lnTo>
                  <a:pt x="5228348" y="842170"/>
                </a:lnTo>
                <a:cubicBezTo>
                  <a:pt x="5228348" y="842170"/>
                  <a:pt x="5228348" y="842170"/>
                  <a:pt x="5228348" y="843914"/>
                </a:cubicBezTo>
                <a:lnTo>
                  <a:pt x="5228348" y="856118"/>
                </a:lnTo>
                <a:cubicBezTo>
                  <a:pt x="5228348" y="856118"/>
                  <a:pt x="5228348" y="856118"/>
                  <a:pt x="5252867" y="856118"/>
                </a:cubicBezTo>
                <a:cubicBezTo>
                  <a:pt x="5252867" y="856118"/>
                  <a:pt x="5252867" y="856118"/>
                  <a:pt x="5252867" y="854956"/>
                </a:cubicBezTo>
                <a:lnTo>
                  <a:pt x="5252867" y="846820"/>
                </a:lnTo>
                <a:cubicBezTo>
                  <a:pt x="5252867" y="846820"/>
                  <a:pt x="5252867" y="846820"/>
                  <a:pt x="5254260" y="846820"/>
                </a:cubicBezTo>
                <a:lnTo>
                  <a:pt x="5264012" y="846820"/>
                </a:lnTo>
                <a:cubicBezTo>
                  <a:pt x="5264012" y="846820"/>
                  <a:pt x="5264012" y="846820"/>
                  <a:pt x="5264012" y="845657"/>
                </a:cubicBezTo>
                <a:lnTo>
                  <a:pt x="5264012" y="837521"/>
                </a:lnTo>
                <a:cubicBezTo>
                  <a:pt x="5264012" y="837521"/>
                  <a:pt x="5264012" y="837521"/>
                  <a:pt x="5265684" y="837521"/>
                </a:cubicBezTo>
                <a:lnTo>
                  <a:pt x="5277386" y="837521"/>
                </a:lnTo>
                <a:cubicBezTo>
                  <a:pt x="5277386" y="837521"/>
                  <a:pt x="5277386" y="837521"/>
                  <a:pt x="5277386" y="838683"/>
                </a:cubicBezTo>
                <a:lnTo>
                  <a:pt x="5277386" y="846820"/>
                </a:lnTo>
                <a:cubicBezTo>
                  <a:pt x="5281844" y="846820"/>
                  <a:pt x="5281844" y="846820"/>
                  <a:pt x="5281844" y="791028"/>
                </a:cubicBezTo>
                <a:cubicBezTo>
                  <a:pt x="5281844" y="791028"/>
                  <a:pt x="5281844" y="791028"/>
                  <a:pt x="5382150" y="791028"/>
                </a:cubicBezTo>
                <a:cubicBezTo>
                  <a:pt x="5382150" y="791028"/>
                  <a:pt x="5382150" y="791028"/>
                  <a:pt x="5382150" y="865417"/>
                </a:cubicBezTo>
                <a:cubicBezTo>
                  <a:pt x="5382150" y="865417"/>
                  <a:pt x="5382150" y="865417"/>
                  <a:pt x="5384379" y="865417"/>
                </a:cubicBezTo>
                <a:lnTo>
                  <a:pt x="5399982" y="865417"/>
                </a:lnTo>
                <a:cubicBezTo>
                  <a:pt x="5399982" y="865417"/>
                  <a:pt x="5399982" y="865417"/>
                  <a:pt x="5399982" y="781729"/>
                </a:cubicBezTo>
                <a:cubicBezTo>
                  <a:pt x="5399982" y="781729"/>
                  <a:pt x="5399982" y="781729"/>
                  <a:pt x="5422272" y="770106"/>
                </a:cubicBezTo>
                <a:cubicBezTo>
                  <a:pt x="5422272" y="770106"/>
                  <a:pt x="5422272" y="770106"/>
                  <a:pt x="5451249" y="770106"/>
                </a:cubicBezTo>
                <a:cubicBezTo>
                  <a:pt x="5451249" y="770106"/>
                  <a:pt x="5451249" y="770106"/>
                  <a:pt x="5453200" y="768363"/>
                </a:cubicBezTo>
                <a:close/>
                <a:moveTo>
                  <a:pt x="1102596" y="0"/>
                </a:moveTo>
                <a:cubicBezTo>
                  <a:pt x="1102596" y="18"/>
                  <a:pt x="1102612" y="2040"/>
                  <a:pt x="1104622" y="246443"/>
                </a:cubicBezTo>
                <a:cubicBezTo>
                  <a:pt x="1104634" y="246467"/>
                  <a:pt x="1105279" y="247808"/>
                  <a:pt x="1143129" y="326429"/>
                </a:cubicBezTo>
                <a:cubicBezTo>
                  <a:pt x="1143137" y="326429"/>
                  <a:pt x="1143248" y="326429"/>
                  <a:pt x="1145156" y="326429"/>
                </a:cubicBezTo>
                <a:lnTo>
                  <a:pt x="1159343" y="326429"/>
                </a:lnTo>
                <a:cubicBezTo>
                  <a:pt x="1159343" y="326443"/>
                  <a:pt x="1159343" y="327005"/>
                  <a:pt x="1159343" y="350208"/>
                </a:cubicBezTo>
                <a:cubicBezTo>
                  <a:pt x="1159345" y="350214"/>
                  <a:pt x="1159383" y="350272"/>
                  <a:pt x="1159850" y="351019"/>
                </a:cubicBezTo>
                <a:lnTo>
                  <a:pt x="1163396" y="356694"/>
                </a:lnTo>
                <a:cubicBezTo>
                  <a:pt x="1163396" y="356714"/>
                  <a:pt x="1163396" y="358229"/>
                  <a:pt x="1163396" y="471268"/>
                </a:cubicBezTo>
                <a:cubicBezTo>
                  <a:pt x="1163405" y="471268"/>
                  <a:pt x="1163545" y="471268"/>
                  <a:pt x="1165676" y="471268"/>
                </a:cubicBezTo>
                <a:lnTo>
                  <a:pt x="1181637" y="471268"/>
                </a:lnTo>
                <a:cubicBezTo>
                  <a:pt x="1181637" y="471288"/>
                  <a:pt x="1181637" y="472923"/>
                  <a:pt x="1181637" y="611783"/>
                </a:cubicBezTo>
                <a:cubicBezTo>
                  <a:pt x="1181647" y="611782"/>
                  <a:pt x="1181759" y="611761"/>
                  <a:pt x="1183157" y="611513"/>
                </a:cubicBezTo>
                <a:lnTo>
                  <a:pt x="1193797" y="609622"/>
                </a:lnTo>
                <a:cubicBezTo>
                  <a:pt x="1193797" y="609644"/>
                  <a:pt x="1193767" y="610978"/>
                  <a:pt x="1191770" y="698254"/>
                </a:cubicBezTo>
                <a:cubicBezTo>
                  <a:pt x="1191780" y="698256"/>
                  <a:pt x="1191891" y="698276"/>
                  <a:pt x="1193290" y="698525"/>
                </a:cubicBezTo>
                <a:lnTo>
                  <a:pt x="1203930" y="700416"/>
                </a:lnTo>
                <a:cubicBezTo>
                  <a:pt x="1203932" y="700423"/>
                  <a:pt x="1203952" y="700487"/>
                  <a:pt x="1204183" y="701227"/>
                </a:cubicBezTo>
                <a:lnTo>
                  <a:pt x="1205957" y="706902"/>
                </a:lnTo>
                <a:cubicBezTo>
                  <a:pt x="1205959" y="706893"/>
                  <a:pt x="1206004" y="706750"/>
                  <a:pt x="1206717" y="704470"/>
                </a:cubicBezTo>
                <a:lnTo>
                  <a:pt x="1212037" y="687446"/>
                </a:lnTo>
                <a:cubicBezTo>
                  <a:pt x="1212044" y="687446"/>
                  <a:pt x="1212144" y="687446"/>
                  <a:pt x="1213810" y="687446"/>
                </a:cubicBezTo>
                <a:lnTo>
                  <a:pt x="1226224" y="687446"/>
                </a:lnTo>
                <a:cubicBezTo>
                  <a:pt x="1226224" y="687463"/>
                  <a:pt x="1226224" y="688156"/>
                  <a:pt x="1226224" y="719872"/>
                </a:cubicBezTo>
                <a:cubicBezTo>
                  <a:pt x="1226230" y="719877"/>
                  <a:pt x="1226307" y="719917"/>
                  <a:pt x="1227237" y="720413"/>
                </a:cubicBezTo>
                <a:lnTo>
                  <a:pt x="1234331" y="724196"/>
                </a:lnTo>
                <a:cubicBezTo>
                  <a:pt x="1234331" y="724205"/>
                  <a:pt x="1234331" y="724306"/>
                  <a:pt x="1234331" y="725547"/>
                </a:cubicBezTo>
                <a:lnTo>
                  <a:pt x="1234331" y="735005"/>
                </a:lnTo>
                <a:cubicBezTo>
                  <a:pt x="1234351" y="735005"/>
                  <a:pt x="1235259" y="735005"/>
                  <a:pt x="1278918" y="735005"/>
                </a:cubicBezTo>
                <a:cubicBezTo>
                  <a:pt x="1278918" y="735013"/>
                  <a:pt x="1278918" y="735096"/>
                  <a:pt x="1278918" y="736086"/>
                </a:cubicBezTo>
                <a:lnTo>
                  <a:pt x="1278918" y="743652"/>
                </a:lnTo>
                <a:cubicBezTo>
                  <a:pt x="1278927" y="743652"/>
                  <a:pt x="1279048" y="743652"/>
                  <a:pt x="1280944" y="743652"/>
                </a:cubicBezTo>
                <a:lnTo>
                  <a:pt x="1295131" y="743652"/>
                </a:lnTo>
                <a:cubicBezTo>
                  <a:pt x="1295131" y="743634"/>
                  <a:pt x="1295131" y="742905"/>
                  <a:pt x="1295131" y="713387"/>
                </a:cubicBezTo>
                <a:cubicBezTo>
                  <a:pt x="1295152" y="713387"/>
                  <a:pt x="1296082" y="713387"/>
                  <a:pt x="1339718" y="713387"/>
                </a:cubicBezTo>
                <a:cubicBezTo>
                  <a:pt x="1339718" y="713379"/>
                  <a:pt x="1339718" y="713282"/>
                  <a:pt x="1339718" y="712036"/>
                </a:cubicBezTo>
                <a:lnTo>
                  <a:pt x="1339718" y="702578"/>
                </a:lnTo>
                <a:cubicBezTo>
                  <a:pt x="1339724" y="702578"/>
                  <a:pt x="1339798" y="702578"/>
                  <a:pt x="1340732" y="702578"/>
                </a:cubicBezTo>
                <a:lnTo>
                  <a:pt x="1347825" y="702578"/>
                </a:lnTo>
                <a:cubicBezTo>
                  <a:pt x="1347825" y="702571"/>
                  <a:pt x="1347825" y="702458"/>
                  <a:pt x="1347825" y="700687"/>
                </a:cubicBezTo>
                <a:lnTo>
                  <a:pt x="1347825" y="687446"/>
                </a:lnTo>
                <a:cubicBezTo>
                  <a:pt x="1347834" y="687446"/>
                  <a:pt x="1347906" y="687446"/>
                  <a:pt x="1348585" y="687446"/>
                </a:cubicBezTo>
                <a:lnTo>
                  <a:pt x="1353905" y="687446"/>
                </a:lnTo>
                <a:cubicBezTo>
                  <a:pt x="1353905" y="687439"/>
                  <a:pt x="1353905" y="687354"/>
                  <a:pt x="1353905" y="686365"/>
                </a:cubicBezTo>
                <a:lnTo>
                  <a:pt x="1353905" y="678798"/>
                </a:lnTo>
                <a:cubicBezTo>
                  <a:pt x="1353913" y="678798"/>
                  <a:pt x="1354037" y="678798"/>
                  <a:pt x="1355932" y="678798"/>
                </a:cubicBezTo>
                <a:lnTo>
                  <a:pt x="1370119" y="678798"/>
                </a:lnTo>
                <a:cubicBezTo>
                  <a:pt x="1370119" y="678805"/>
                  <a:pt x="1370119" y="678882"/>
                  <a:pt x="1370119" y="679879"/>
                </a:cubicBezTo>
                <a:lnTo>
                  <a:pt x="1370119" y="687446"/>
                </a:lnTo>
                <a:cubicBezTo>
                  <a:pt x="1370130" y="687446"/>
                  <a:pt x="1370631" y="687446"/>
                  <a:pt x="1392412" y="687446"/>
                </a:cubicBezTo>
                <a:cubicBezTo>
                  <a:pt x="1392412" y="687438"/>
                  <a:pt x="1392412" y="687324"/>
                  <a:pt x="1392412" y="685554"/>
                </a:cubicBezTo>
                <a:lnTo>
                  <a:pt x="1392412" y="672313"/>
                </a:lnTo>
                <a:cubicBezTo>
                  <a:pt x="1392418" y="672313"/>
                  <a:pt x="1392515" y="672313"/>
                  <a:pt x="1394186" y="672313"/>
                </a:cubicBezTo>
                <a:lnTo>
                  <a:pt x="1406599" y="672313"/>
                </a:lnTo>
                <a:cubicBezTo>
                  <a:pt x="1406599" y="672325"/>
                  <a:pt x="1406599" y="672839"/>
                  <a:pt x="1406599" y="696093"/>
                </a:cubicBezTo>
                <a:cubicBezTo>
                  <a:pt x="1406606" y="696093"/>
                  <a:pt x="1406686" y="696093"/>
                  <a:pt x="1407613" y="696093"/>
                </a:cubicBezTo>
                <a:lnTo>
                  <a:pt x="1414706" y="696093"/>
                </a:lnTo>
                <a:cubicBezTo>
                  <a:pt x="1414706" y="696087"/>
                  <a:pt x="1414706" y="696006"/>
                  <a:pt x="1414706" y="695012"/>
                </a:cubicBezTo>
                <a:lnTo>
                  <a:pt x="1414706" y="687446"/>
                </a:lnTo>
                <a:cubicBezTo>
                  <a:pt x="1414715" y="687446"/>
                  <a:pt x="1414833" y="687446"/>
                  <a:pt x="1416479" y="687446"/>
                </a:cubicBezTo>
                <a:lnTo>
                  <a:pt x="1428893" y="687446"/>
                </a:lnTo>
                <a:cubicBezTo>
                  <a:pt x="1428893" y="687459"/>
                  <a:pt x="1428893" y="688018"/>
                  <a:pt x="1428893" y="713387"/>
                </a:cubicBezTo>
                <a:cubicBezTo>
                  <a:pt x="1428901" y="713387"/>
                  <a:pt x="1429019" y="713387"/>
                  <a:pt x="1430920" y="713387"/>
                </a:cubicBezTo>
                <a:lnTo>
                  <a:pt x="1445106" y="713387"/>
                </a:lnTo>
                <a:cubicBezTo>
                  <a:pt x="1445106" y="713398"/>
                  <a:pt x="1445106" y="713513"/>
                  <a:pt x="1445106" y="715008"/>
                </a:cubicBezTo>
                <a:lnTo>
                  <a:pt x="1445106" y="726358"/>
                </a:lnTo>
                <a:cubicBezTo>
                  <a:pt x="1445114" y="726358"/>
                  <a:pt x="1445185" y="726358"/>
                  <a:pt x="1445866" y="726358"/>
                </a:cubicBezTo>
                <a:lnTo>
                  <a:pt x="1451187" y="726358"/>
                </a:lnTo>
                <a:cubicBezTo>
                  <a:pt x="1451187" y="726350"/>
                  <a:pt x="1451187" y="726274"/>
                  <a:pt x="1451187" y="725547"/>
                </a:cubicBezTo>
                <a:lnTo>
                  <a:pt x="1451187" y="719872"/>
                </a:lnTo>
                <a:cubicBezTo>
                  <a:pt x="1451204" y="719872"/>
                  <a:pt x="1451923" y="719872"/>
                  <a:pt x="1481587" y="719872"/>
                </a:cubicBezTo>
                <a:cubicBezTo>
                  <a:pt x="1481587" y="719886"/>
                  <a:pt x="1481587" y="720449"/>
                  <a:pt x="1481587" y="743652"/>
                </a:cubicBezTo>
                <a:cubicBezTo>
                  <a:pt x="1481594" y="743652"/>
                  <a:pt x="1481673" y="743652"/>
                  <a:pt x="1482600" y="743652"/>
                </a:cubicBezTo>
                <a:lnTo>
                  <a:pt x="1489694" y="743652"/>
                </a:lnTo>
                <a:cubicBezTo>
                  <a:pt x="1489694" y="743659"/>
                  <a:pt x="1489694" y="743732"/>
                  <a:pt x="1489694" y="744733"/>
                </a:cubicBezTo>
                <a:lnTo>
                  <a:pt x="1489694" y="752299"/>
                </a:lnTo>
                <a:cubicBezTo>
                  <a:pt x="1489703" y="752299"/>
                  <a:pt x="1489776" y="752299"/>
                  <a:pt x="1490454" y="752299"/>
                </a:cubicBezTo>
                <a:lnTo>
                  <a:pt x="1495774" y="752299"/>
                </a:lnTo>
                <a:cubicBezTo>
                  <a:pt x="1495774" y="752292"/>
                  <a:pt x="1495774" y="752172"/>
                  <a:pt x="1495774" y="750137"/>
                </a:cubicBezTo>
                <a:lnTo>
                  <a:pt x="1495774" y="735005"/>
                </a:lnTo>
                <a:cubicBezTo>
                  <a:pt x="1495781" y="735005"/>
                  <a:pt x="1495859" y="735005"/>
                  <a:pt x="1496787" y="735005"/>
                </a:cubicBezTo>
                <a:lnTo>
                  <a:pt x="1503881" y="735005"/>
                </a:lnTo>
                <a:cubicBezTo>
                  <a:pt x="1503881" y="735013"/>
                  <a:pt x="1503881" y="735096"/>
                  <a:pt x="1503881" y="736086"/>
                </a:cubicBezTo>
                <a:lnTo>
                  <a:pt x="1503881" y="743652"/>
                </a:lnTo>
                <a:lnTo>
                  <a:pt x="1509201" y="741659"/>
                </a:lnTo>
                <a:cubicBezTo>
                  <a:pt x="1509961" y="741287"/>
                  <a:pt x="1509961" y="741085"/>
                  <a:pt x="1509961" y="740679"/>
                </a:cubicBezTo>
                <a:lnTo>
                  <a:pt x="1509961" y="735005"/>
                </a:lnTo>
                <a:cubicBezTo>
                  <a:pt x="1509978" y="735005"/>
                  <a:pt x="1510779" y="735005"/>
                  <a:pt x="1548468" y="735005"/>
                </a:cubicBezTo>
                <a:cubicBezTo>
                  <a:pt x="1548468" y="735019"/>
                  <a:pt x="1548468" y="735566"/>
                  <a:pt x="1548468" y="758784"/>
                </a:cubicBezTo>
                <a:cubicBezTo>
                  <a:pt x="1548476" y="758784"/>
                  <a:pt x="1548594" y="758784"/>
                  <a:pt x="1550494" y="758784"/>
                </a:cubicBezTo>
                <a:lnTo>
                  <a:pt x="1564681" y="758784"/>
                </a:lnTo>
                <a:cubicBezTo>
                  <a:pt x="1564681" y="758792"/>
                  <a:pt x="1564681" y="758874"/>
                  <a:pt x="1564681" y="759865"/>
                </a:cubicBezTo>
                <a:lnTo>
                  <a:pt x="1564681" y="767431"/>
                </a:lnTo>
                <a:cubicBezTo>
                  <a:pt x="1564690" y="767431"/>
                  <a:pt x="1564813" y="767431"/>
                  <a:pt x="1566455" y="767431"/>
                </a:cubicBezTo>
                <a:lnTo>
                  <a:pt x="1578868" y="767431"/>
                </a:lnTo>
                <a:cubicBezTo>
                  <a:pt x="1578868" y="767419"/>
                  <a:pt x="1578868" y="766908"/>
                  <a:pt x="1578868" y="743652"/>
                </a:cubicBezTo>
                <a:cubicBezTo>
                  <a:pt x="1578875" y="743652"/>
                  <a:pt x="1578953" y="743652"/>
                  <a:pt x="1579881" y="743652"/>
                </a:cubicBezTo>
                <a:lnTo>
                  <a:pt x="1586975" y="743652"/>
                </a:lnTo>
                <a:cubicBezTo>
                  <a:pt x="1586975" y="743633"/>
                  <a:pt x="1586975" y="742862"/>
                  <a:pt x="1586975" y="711225"/>
                </a:cubicBezTo>
                <a:cubicBezTo>
                  <a:pt x="1586982" y="711225"/>
                  <a:pt x="1587059" y="711225"/>
                  <a:pt x="1587988" y="711225"/>
                </a:cubicBezTo>
                <a:lnTo>
                  <a:pt x="1595082" y="711225"/>
                </a:lnTo>
                <a:cubicBezTo>
                  <a:pt x="1595082" y="711219"/>
                  <a:pt x="1595082" y="711110"/>
                  <a:pt x="1595082" y="709334"/>
                </a:cubicBezTo>
                <a:lnTo>
                  <a:pt x="1595082" y="696093"/>
                </a:lnTo>
                <a:cubicBezTo>
                  <a:pt x="1593055" y="696093"/>
                  <a:pt x="1593055" y="696093"/>
                  <a:pt x="1593815" y="694471"/>
                </a:cubicBezTo>
                <a:lnTo>
                  <a:pt x="1599135" y="683122"/>
                </a:lnTo>
                <a:cubicBezTo>
                  <a:pt x="1599140" y="683139"/>
                  <a:pt x="1599335" y="683813"/>
                  <a:pt x="1607242" y="711225"/>
                </a:cubicBezTo>
                <a:cubicBezTo>
                  <a:pt x="1607250" y="711225"/>
                  <a:pt x="1607323" y="711225"/>
                  <a:pt x="1608002" y="711225"/>
                </a:cubicBezTo>
                <a:lnTo>
                  <a:pt x="1613322" y="711225"/>
                </a:lnTo>
                <a:cubicBezTo>
                  <a:pt x="1613322" y="711212"/>
                  <a:pt x="1613322" y="710033"/>
                  <a:pt x="1613322" y="605298"/>
                </a:cubicBezTo>
                <a:cubicBezTo>
                  <a:pt x="1613332" y="605298"/>
                  <a:pt x="1613446" y="605298"/>
                  <a:pt x="1614842" y="605298"/>
                </a:cubicBezTo>
                <a:lnTo>
                  <a:pt x="1625482" y="605298"/>
                </a:lnTo>
                <a:cubicBezTo>
                  <a:pt x="1625482" y="605276"/>
                  <a:pt x="1625482" y="604266"/>
                  <a:pt x="1625482" y="557739"/>
                </a:cubicBezTo>
                <a:cubicBezTo>
                  <a:pt x="1625499" y="557739"/>
                  <a:pt x="1626124" y="557739"/>
                  <a:pt x="1651829" y="557739"/>
                </a:cubicBezTo>
                <a:cubicBezTo>
                  <a:pt x="1651829" y="557727"/>
                  <a:pt x="1651829" y="557217"/>
                  <a:pt x="1651829" y="536121"/>
                </a:cubicBezTo>
                <a:cubicBezTo>
                  <a:pt x="1651848" y="536121"/>
                  <a:pt x="1652637" y="536121"/>
                  <a:pt x="1686283" y="536121"/>
                </a:cubicBezTo>
                <a:cubicBezTo>
                  <a:pt x="1686283" y="536129"/>
                  <a:pt x="1686283" y="536259"/>
                  <a:pt x="1686283" y="538553"/>
                </a:cubicBezTo>
                <a:lnTo>
                  <a:pt x="1686283" y="555577"/>
                </a:lnTo>
                <a:cubicBezTo>
                  <a:pt x="1686292" y="555577"/>
                  <a:pt x="1686423" y="555577"/>
                  <a:pt x="1688563" y="555577"/>
                </a:cubicBezTo>
                <a:lnTo>
                  <a:pt x="1704523" y="555577"/>
                </a:lnTo>
                <a:cubicBezTo>
                  <a:pt x="1704523" y="555595"/>
                  <a:pt x="1704523" y="556489"/>
                  <a:pt x="1704523" y="603136"/>
                </a:cubicBezTo>
                <a:cubicBezTo>
                  <a:pt x="1704529" y="603136"/>
                  <a:pt x="1704605" y="603136"/>
                  <a:pt x="1705536" y="603136"/>
                </a:cubicBezTo>
                <a:lnTo>
                  <a:pt x="1712630" y="603136"/>
                </a:lnTo>
                <a:lnTo>
                  <a:pt x="1726817" y="607460"/>
                </a:lnTo>
                <a:cubicBezTo>
                  <a:pt x="1726817" y="607470"/>
                  <a:pt x="1726817" y="608120"/>
                  <a:pt x="1726817" y="646372"/>
                </a:cubicBezTo>
                <a:cubicBezTo>
                  <a:pt x="1726823" y="646372"/>
                  <a:pt x="1726898" y="646372"/>
                  <a:pt x="1727830" y="646372"/>
                </a:cubicBezTo>
                <a:lnTo>
                  <a:pt x="1734923" y="646372"/>
                </a:lnTo>
                <a:cubicBezTo>
                  <a:pt x="1734923" y="646382"/>
                  <a:pt x="1734923" y="646488"/>
                  <a:pt x="1734923" y="647993"/>
                </a:cubicBezTo>
                <a:lnTo>
                  <a:pt x="1734923" y="659342"/>
                </a:lnTo>
                <a:cubicBezTo>
                  <a:pt x="1734931" y="659342"/>
                  <a:pt x="1735055" y="659342"/>
                  <a:pt x="1736950" y="659342"/>
                </a:cubicBezTo>
                <a:lnTo>
                  <a:pt x="1751137" y="659342"/>
                </a:lnTo>
                <a:lnTo>
                  <a:pt x="1757217" y="665828"/>
                </a:lnTo>
                <a:cubicBezTo>
                  <a:pt x="1757217" y="665840"/>
                  <a:pt x="1757217" y="666326"/>
                  <a:pt x="1757217" y="687446"/>
                </a:cubicBezTo>
                <a:cubicBezTo>
                  <a:pt x="1757226" y="687446"/>
                  <a:pt x="1757357" y="687446"/>
                  <a:pt x="1759497" y="687446"/>
                </a:cubicBezTo>
                <a:lnTo>
                  <a:pt x="1775457" y="687446"/>
                </a:lnTo>
                <a:cubicBezTo>
                  <a:pt x="1775457" y="687453"/>
                  <a:pt x="1775457" y="687533"/>
                  <a:pt x="1775457" y="688526"/>
                </a:cubicBezTo>
                <a:lnTo>
                  <a:pt x="1775457" y="696093"/>
                </a:lnTo>
                <a:cubicBezTo>
                  <a:pt x="1775466" y="696093"/>
                  <a:pt x="1775565" y="696093"/>
                  <a:pt x="1776724" y="696093"/>
                </a:cubicBezTo>
                <a:lnTo>
                  <a:pt x="1785591" y="696093"/>
                </a:lnTo>
                <a:cubicBezTo>
                  <a:pt x="1785591" y="696102"/>
                  <a:pt x="1785591" y="696231"/>
                  <a:pt x="1785591" y="698254"/>
                </a:cubicBezTo>
                <a:lnTo>
                  <a:pt x="1785591" y="713387"/>
                </a:lnTo>
                <a:cubicBezTo>
                  <a:pt x="1789644" y="713387"/>
                  <a:pt x="1789644" y="713387"/>
                  <a:pt x="1789644" y="711495"/>
                </a:cubicBezTo>
                <a:lnTo>
                  <a:pt x="1789644" y="698254"/>
                </a:lnTo>
                <a:cubicBezTo>
                  <a:pt x="1789650" y="698254"/>
                  <a:pt x="1789728" y="698254"/>
                  <a:pt x="1790657" y="698254"/>
                </a:cubicBezTo>
                <a:lnTo>
                  <a:pt x="1797751" y="698254"/>
                </a:lnTo>
                <a:cubicBezTo>
                  <a:pt x="1797751" y="698265"/>
                  <a:pt x="1797751" y="698384"/>
                  <a:pt x="1797751" y="699876"/>
                </a:cubicBezTo>
                <a:lnTo>
                  <a:pt x="1797751" y="711225"/>
                </a:lnTo>
                <a:cubicBezTo>
                  <a:pt x="1797760" y="711225"/>
                  <a:pt x="1797833" y="711225"/>
                  <a:pt x="1798511" y="711225"/>
                </a:cubicBezTo>
                <a:lnTo>
                  <a:pt x="1803831" y="711225"/>
                </a:lnTo>
                <a:cubicBezTo>
                  <a:pt x="1803831" y="706902"/>
                  <a:pt x="1803831" y="706902"/>
                  <a:pt x="1852471" y="706902"/>
                </a:cubicBezTo>
                <a:cubicBezTo>
                  <a:pt x="1852471" y="706911"/>
                  <a:pt x="1852471" y="707012"/>
                  <a:pt x="1852471" y="708253"/>
                </a:cubicBezTo>
                <a:lnTo>
                  <a:pt x="1852471" y="717710"/>
                </a:lnTo>
                <a:cubicBezTo>
                  <a:pt x="1852479" y="717710"/>
                  <a:pt x="1852554" y="717710"/>
                  <a:pt x="1853231" y="717710"/>
                </a:cubicBezTo>
                <a:lnTo>
                  <a:pt x="1858552" y="717710"/>
                </a:lnTo>
                <a:cubicBezTo>
                  <a:pt x="1858552" y="717719"/>
                  <a:pt x="1858552" y="717841"/>
                  <a:pt x="1858552" y="719872"/>
                </a:cubicBezTo>
                <a:lnTo>
                  <a:pt x="1858552" y="735005"/>
                </a:lnTo>
                <a:cubicBezTo>
                  <a:pt x="1858560" y="735001"/>
                  <a:pt x="1858676" y="734923"/>
                  <a:pt x="1860578" y="733654"/>
                </a:cubicBezTo>
                <a:lnTo>
                  <a:pt x="1874765" y="724196"/>
                </a:lnTo>
                <a:cubicBezTo>
                  <a:pt x="1874767" y="724177"/>
                  <a:pt x="1874898" y="723302"/>
                  <a:pt x="1880845" y="683122"/>
                </a:cubicBezTo>
                <a:cubicBezTo>
                  <a:pt x="1880854" y="683120"/>
                  <a:pt x="1880923" y="683094"/>
                  <a:pt x="1881605" y="682852"/>
                </a:cubicBezTo>
                <a:lnTo>
                  <a:pt x="1886925" y="680960"/>
                </a:lnTo>
                <a:cubicBezTo>
                  <a:pt x="1886925" y="680944"/>
                  <a:pt x="1886958" y="679883"/>
                  <a:pt x="1888952" y="611783"/>
                </a:cubicBezTo>
                <a:cubicBezTo>
                  <a:pt x="1888952" y="611801"/>
                  <a:pt x="1888985" y="612892"/>
                  <a:pt x="1890979" y="680960"/>
                </a:cubicBezTo>
                <a:cubicBezTo>
                  <a:pt x="1890988" y="680963"/>
                  <a:pt x="1891059" y="680988"/>
                  <a:pt x="1891739" y="681230"/>
                </a:cubicBezTo>
                <a:lnTo>
                  <a:pt x="1897059" y="683122"/>
                </a:lnTo>
                <a:cubicBezTo>
                  <a:pt x="1897059" y="683102"/>
                  <a:pt x="1897059" y="681769"/>
                  <a:pt x="1897059" y="596651"/>
                </a:cubicBezTo>
                <a:cubicBezTo>
                  <a:pt x="1901112" y="596651"/>
                  <a:pt x="1901112" y="596651"/>
                  <a:pt x="1901112" y="564224"/>
                </a:cubicBezTo>
                <a:cubicBezTo>
                  <a:pt x="1901124" y="564224"/>
                  <a:pt x="1901810" y="564224"/>
                  <a:pt x="1939619" y="564224"/>
                </a:cubicBezTo>
                <a:cubicBezTo>
                  <a:pt x="1939619" y="564241"/>
                  <a:pt x="1939619" y="564959"/>
                  <a:pt x="1939619" y="596651"/>
                </a:cubicBezTo>
                <a:cubicBezTo>
                  <a:pt x="1939628" y="596651"/>
                  <a:pt x="1939700" y="596651"/>
                  <a:pt x="1940379" y="596651"/>
                </a:cubicBezTo>
                <a:lnTo>
                  <a:pt x="1945699" y="596651"/>
                </a:lnTo>
                <a:cubicBezTo>
                  <a:pt x="1945699" y="596630"/>
                  <a:pt x="1945699" y="595324"/>
                  <a:pt x="1945699" y="514503"/>
                </a:cubicBezTo>
                <a:cubicBezTo>
                  <a:pt x="1945705" y="514503"/>
                  <a:pt x="1945804" y="514503"/>
                  <a:pt x="1947473" y="514503"/>
                </a:cubicBezTo>
                <a:lnTo>
                  <a:pt x="1959886" y="514503"/>
                </a:lnTo>
                <a:cubicBezTo>
                  <a:pt x="1959886" y="514496"/>
                  <a:pt x="1959886" y="514385"/>
                  <a:pt x="1959886" y="512612"/>
                </a:cubicBezTo>
                <a:lnTo>
                  <a:pt x="1959886" y="499371"/>
                </a:lnTo>
                <a:cubicBezTo>
                  <a:pt x="1959897" y="499371"/>
                  <a:pt x="1960395" y="499371"/>
                  <a:pt x="1982180" y="499371"/>
                </a:cubicBezTo>
                <a:cubicBezTo>
                  <a:pt x="1982180" y="499364"/>
                  <a:pt x="1982180" y="499283"/>
                  <a:pt x="1982180" y="498290"/>
                </a:cubicBezTo>
                <a:lnTo>
                  <a:pt x="1982180" y="490724"/>
                </a:lnTo>
                <a:cubicBezTo>
                  <a:pt x="1982187" y="490724"/>
                  <a:pt x="1982297" y="490724"/>
                  <a:pt x="1983953" y="490724"/>
                </a:cubicBezTo>
                <a:lnTo>
                  <a:pt x="1996367" y="490724"/>
                </a:lnTo>
                <a:cubicBezTo>
                  <a:pt x="1996367" y="490732"/>
                  <a:pt x="1996367" y="490811"/>
                  <a:pt x="1996367" y="491805"/>
                </a:cubicBezTo>
                <a:lnTo>
                  <a:pt x="1996367" y="499371"/>
                </a:lnTo>
                <a:cubicBezTo>
                  <a:pt x="1996376" y="499371"/>
                  <a:pt x="1996449" y="499371"/>
                  <a:pt x="1997127" y="499371"/>
                </a:cubicBezTo>
                <a:lnTo>
                  <a:pt x="2002447" y="499371"/>
                </a:lnTo>
                <a:lnTo>
                  <a:pt x="2012580" y="495047"/>
                </a:lnTo>
                <a:lnTo>
                  <a:pt x="2016633" y="498290"/>
                </a:lnTo>
                <a:lnTo>
                  <a:pt x="2016633" y="490724"/>
                </a:lnTo>
                <a:cubicBezTo>
                  <a:pt x="2016642" y="490724"/>
                  <a:pt x="2016779" y="490724"/>
                  <a:pt x="2018913" y="490724"/>
                </a:cubicBezTo>
                <a:lnTo>
                  <a:pt x="2034874" y="490724"/>
                </a:lnTo>
                <a:cubicBezTo>
                  <a:pt x="2034874" y="490732"/>
                  <a:pt x="2034874" y="490811"/>
                  <a:pt x="2034874" y="491805"/>
                </a:cubicBezTo>
                <a:lnTo>
                  <a:pt x="2034874" y="499371"/>
                </a:lnTo>
                <a:cubicBezTo>
                  <a:pt x="2034893" y="499371"/>
                  <a:pt x="2035629" y="499371"/>
                  <a:pt x="2065274" y="499371"/>
                </a:cubicBezTo>
                <a:cubicBezTo>
                  <a:pt x="2065274" y="499381"/>
                  <a:pt x="2065274" y="499490"/>
                  <a:pt x="2065274" y="500992"/>
                </a:cubicBezTo>
                <a:lnTo>
                  <a:pt x="2065274" y="512342"/>
                </a:lnTo>
                <a:cubicBezTo>
                  <a:pt x="2065291" y="512342"/>
                  <a:pt x="2065931" y="512342"/>
                  <a:pt x="2091621" y="512342"/>
                </a:cubicBezTo>
                <a:cubicBezTo>
                  <a:pt x="2091621" y="512358"/>
                  <a:pt x="2091621" y="513038"/>
                  <a:pt x="2091621" y="542606"/>
                </a:cubicBezTo>
                <a:cubicBezTo>
                  <a:pt x="2091630" y="542606"/>
                  <a:pt x="2091703" y="542606"/>
                  <a:pt x="2092381" y="542606"/>
                </a:cubicBezTo>
                <a:lnTo>
                  <a:pt x="2097701" y="542606"/>
                </a:lnTo>
                <a:cubicBezTo>
                  <a:pt x="2097701" y="542613"/>
                  <a:pt x="2097701" y="542699"/>
                  <a:pt x="2097701" y="543687"/>
                </a:cubicBezTo>
                <a:lnTo>
                  <a:pt x="2097701" y="551254"/>
                </a:lnTo>
                <a:cubicBezTo>
                  <a:pt x="2101755" y="551254"/>
                  <a:pt x="2101755" y="551254"/>
                  <a:pt x="2101755" y="581518"/>
                </a:cubicBezTo>
                <a:cubicBezTo>
                  <a:pt x="2101764" y="581518"/>
                  <a:pt x="2101838" y="581518"/>
                  <a:pt x="2102515" y="581518"/>
                </a:cubicBezTo>
                <a:lnTo>
                  <a:pt x="2107835" y="581518"/>
                </a:lnTo>
                <a:cubicBezTo>
                  <a:pt x="2107835" y="581527"/>
                  <a:pt x="2107835" y="581594"/>
                  <a:pt x="2107835" y="582329"/>
                </a:cubicBezTo>
                <a:lnTo>
                  <a:pt x="2107835" y="588004"/>
                </a:lnTo>
                <a:cubicBezTo>
                  <a:pt x="2107841" y="588004"/>
                  <a:pt x="2107919" y="588004"/>
                  <a:pt x="2108848" y="588004"/>
                </a:cubicBezTo>
                <a:lnTo>
                  <a:pt x="2115941" y="588004"/>
                </a:lnTo>
                <a:cubicBezTo>
                  <a:pt x="2115941" y="588021"/>
                  <a:pt x="2115941" y="588734"/>
                  <a:pt x="2115941" y="618269"/>
                </a:cubicBezTo>
                <a:cubicBezTo>
                  <a:pt x="2115949" y="618269"/>
                  <a:pt x="2116069" y="618269"/>
                  <a:pt x="2117968" y="618269"/>
                </a:cubicBezTo>
                <a:lnTo>
                  <a:pt x="2132155" y="618269"/>
                </a:lnTo>
                <a:cubicBezTo>
                  <a:pt x="2132155" y="618285"/>
                  <a:pt x="2132155" y="618865"/>
                  <a:pt x="2132155" y="642048"/>
                </a:cubicBezTo>
                <a:cubicBezTo>
                  <a:pt x="2134182" y="642048"/>
                  <a:pt x="2134182" y="642048"/>
                  <a:pt x="2134182" y="643669"/>
                </a:cubicBezTo>
                <a:lnTo>
                  <a:pt x="2134182" y="655019"/>
                </a:lnTo>
                <a:cubicBezTo>
                  <a:pt x="2134191" y="655019"/>
                  <a:pt x="2134261" y="655019"/>
                  <a:pt x="2134942" y="655019"/>
                </a:cubicBezTo>
                <a:lnTo>
                  <a:pt x="2140262" y="655019"/>
                </a:lnTo>
                <a:cubicBezTo>
                  <a:pt x="2140262" y="655033"/>
                  <a:pt x="2140262" y="655596"/>
                  <a:pt x="2140262" y="678798"/>
                </a:cubicBezTo>
                <a:cubicBezTo>
                  <a:pt x="2140270" y="678798"/>
                  <a:pt x="2140369" y="678798"/>
                  <a:pt x="2141528" y="678798"/>
                </a:cubicBezTo>
                <a:lnTo>
                  <a:pt x="2150395" y="678798"/>
                </a:lnTo>
                <a:cubicBezTo>
                  <a:pt x="2152422" y="680960"/>
                  <a:pt x="2152422" y="680960"/>
                  <a:pt x="2152422" y="682852"/>
                </a:cubicBezTo>
                <a:lnTo>
                  <a:pt x="2152422" y="696093"/>
                </a:lnTo>
                <a:cubicBezTo>
                  <a:pt x="2152427" y="696086"/>
                  <a:pt x="2152514" y="695979"/>
                  <a:pt x="2153942" y="694201"/>
                </a:cubicBezTo>
                <a:lnTo>
                  <a:pt x="2164582" y="680960"/>
                </a:lnTo>
                <a:cubicBezTo>
                  <a:pt x="2164597" y="680960"/>
                  <a:pt x="2165236" y="680960"/>
                  <a:pt x="2192956" y="680960"/>
                </a:cubicBezTo>
                <a:cubicBezTo>
                  <a:pt x="2192956" y="680985"/>
                  <a:pt x="2192956" y="682386"/>
                  <a:pt x="2192956" y="767431"/>
                </a:cubicBezTo>
                <a:cubicBezTo>
                  <a:pt x="2192964" y="767431"/>
                  <a:pt x="2193040" y="767431"/>
                  <a:pt x="2193716" y="767431"/>
                </a:cubicBezTo>
                <a:lnTo>
                  <a:pt x="2199036" y="767431"/>
                </a:lnTo>
                <a:cubicBezTo>
                  <a:pt x="2199040" y="767423"/>
                  <a:pt x="2199099" y="767323"/>
                  <a:pt x="2199796" y="766080"/>
                </a:cubicBezTo>
                <a:lnTo>
                  <a:pt x="2205116" y="756622"/>
                </a:lnTo>
                <a:cubicBezTo>
                  <a:pt x="2205116" y="756629"/>
                  <a:pt x="2205116" y="756728"/>
                  <a:pt x="2205116" y="758514"/>
                </a:cubicBezTo>
                <a:lnTo>
                  <a:pt x="2205116" y="771755"/>
                </a:lnTo>
                <a:cubicBezTo>
                  <a:pt x="2209169" y="771755"/>
                  <a:pt x="2209169" y="771755"/>
                  <a:pt x="2209169" y="726358"/>
                </a:cubicBezTo>
                <a:cubicBezTo>
                  <a:pt x="2209178" y="726358"/>
                  <a:pt x="2209248" y="726358"/>
                  <a:pt x="2209929" y="726358"/>
                </a:cubicBezTo>
                <a:lnTo>
                  <a:pt x="2215249" y="726358"/>
                </a:lnTo>
                <a:cubicBezTo>
                  <a:pt x="2215249" y="726343"/>
                  <a:pt x="2215249" y="725343"/>
                  <a:pt x="2215249" y="661504"/>
                </a:cubicBezTo>
                <a:cubicBezTo>
                  <a:pt x="2215256" y="661504"/>
                  <a:pt x="2215337" y="661504"/>
                  <a:pt x="2216263" y="661504"/>
                </a:cubicBezTo>
                <a:lnTo>
                  <a:pt x="2223356" y="661504"/>
                </a:lnTo>
                <a:cubicBezTo>
                  <a:pt x="2223362" y="661483"/>
                  <a:pt x="2223626" y="660543"/>
                  <a:pt x="2235516" y="618269"/>
                </a:cubicBezTo>
                <a:cubicBezTo>
                  <a:pt x="2235525" y="618269"/>
                  <a:pt x="2235622" y="618269"/>
                  <a:pt x="2236783" y="618269"/>
                </a:cubicBezTo>
                <a:lnTo>
                  <a:pt x="2245650" y="618269"/>
                </a:lnTo>
                <a:cubicBezTo>
                  <a:pt x="2245655" y="618292"/>
                  <a:pt x="2245881" y="619258"/>
                  <a:pt x="2255783" y="661504"/>
                </a:cubicBezTo>
                <a:cubicBezTo>
                  <a:pt x="2255789" y="661504"/>
                  <a:pt x="2255863" y="661504"/>
                  <a:pt x="2256796" y="661504"/>
                </a:cubicBezTo>
                <a:lnTo>
                  <a:pt x="2263890" y="661504"/>
                </a:lnTo>
                <a:cubicBezTo>
                  <a:pt x="2263890" y="661515"/>
                  <a:pt x="2263890" y="662182"/>
                  <a:pt x="2263890" y="700416"/>
                </a:cubicBezTo>
                <a:cubicBezTo>
                  <a:pt x="2263897" y="700416"/>
                  <a:pt x="2263996" y="700416"/>
                  <a:pt x="2265663" y="700416"/>
                </a:cubicBezTo>
                <a:lnTo>
                  <a:pt x="2278077" y="700416"/>
                </a:lnTo>
                <a:cubicBezTo>
                  <a:pt x="2278077" y="700424"/>
                  <a:pt x="2278077" y="700546"/>
                  <a:pt x="2278077" y="702578"/>
                </a:cubicBezTo>
                <a:lnTo>
                  <a:pt x="2278077" y="717710"/>
                </a:lnTo>
                <a:cubicBezTo>
                  <a:pt x="2282130" y="717710"/>
                  <a:pt x="2282130" y="717710"/>
                  <a:pt x="2282130" y="715549"/>
                </a:cubicBezTo>
                <a:lnTo>
                  <a:pt x="2282130" y="700416"/>
                </a:lnTo>
                <a:cubicBezTo>
                  <a:pt x="2282140" y="700416"/>
                  <a:pt x="2282252" y="700416"/>
                  <a:pt x="2283650" y="700416"/>
                </a:cubicBezTo>
                <a:lnTo>
                  <a:pt x="2294290" y="700416"/>
                </a:lnTo>
                <a:cubicBezTo>
                  <a:pt x="2294290" y="700426"/>
                  <a:pt x="2294290" y="700543"/>
                  <a:pt x="2294290" y="702037"/>
                </a:cubicBezTo>
                <a:lnTo>
                  <a:pt x="2294290" y="713387"/>
                </a:lnTo>
                <a:cubicBezTo>
                  <a:pt x="2294306" y="713387"/>
                  <a:pt x="2295015" y="713387"/>
                  <a:pt x="2324691" y="713387"/>
                </a:cubicBezTo>
                <a:cubicBezTo>
                  <a:pt x="2324691" y="713370"/>
                  <a:pt x="2324691" y="712599"/>
                  <a:pt x="2324691" y="676637"/>
                </a:cubicBezTo>
                <a:cubicBezTo>
                  <a:pt x="2324699" y="676637"/>
                  <a:pt x="2324792" y="676637"/>
                  <a:pt x="2325957" y="676637"/>
                </a:cubicBezTo>
                <a:lnTo>
                  <a:pt x="2334824" y="676637"/>
                </a:lnTo>
                <a:cubicBezTo>
                  <a:pt x="2334824" y="676648"/>
                  <a:pt x="2334824" y="677142"/>
                  <a:pt x="2334824" y="698254"/>
                </a:cubicBezTo>
                <a:cubicBezTo>
                  <a:pt x="2336851" y="698254"/>
                  <a:pt x="2336851" y="698254"/>
                  <a:pt x="2336851" y="665828"/>
                </a:cubicBezTo>
                <a:cubicBezTo>
                  <a:pt x="2336865" y="665828"/>
                  <a:pt x="2337406" y="665828"/>
                  <a:pt x="2359144" y="665828"/>
                </a:cubicBezTo>
                <a:cubicBezTo>
                  <a:pt x="2359144" y="665818"/>
                  <a:pt x="2359144" y="665698"/>
                  <a:pt x="2359144" y="664206"/>
                </a:cubicBezTo>
                <a:lnTo>
                  <a:pt x="2359144" y="652857"/>
                </a:lnTo>
                <a:cubicBezTo>
                  <a:pt x="2359152" y="652857"/>
                  <a:pt x="2359227" y="652857"/>
                  <a:pt x="2359904" y="652857"/>
                </a:cubicBezTo>
                <a:lnTo>
                  <a:pt x="2365224" y="652857"/>
                </a:lnTo>
                <a:cubicBezTo>
                  <a:pt x="2365224" y="652851"/>
                  <a:pt x="2365224" y="652738"/>
                  <a:pt x="2365224" y="650966"/>
                </a:cubicBezTo>
                <a:lnTo>
                  <a:pt x="2365224" y="637725"/>
                </a:lnTo>
                <a:lnTo>
                  <a:pt x="2369278" y="644210"/>
                </a:lnTo>
                <a:cubicBezTo>
                  <a:pt x="2369286" y="644210"/>
                  <a:pt x="2369415" y="644210"/>
                  <a:pt x="2371558" y="644210"/>
                </a:cubicBezTo>
                <a:lnTo>
                  <a:pt x="2387518" y="644210"/>
                </a:lnTo>
                <a:cubicBezTo>
                  <a:pt x="2387518" y="644202"/>
                  <a:pt x="2387518" y="644134"/>
                  <a:pt x="2387518" y="643399"/>
                </a:cubicBezTo>
                <a:lnTo>
                  <a:pt x="2387518" y="637725"/>
                </a:lnTo>
                <a:cubicBezTo>
                  <a:pt x="2387527" y="637725"/>
                  <a:pt x="2387601" y="637725"/>
                  <a:pt x="2388278" y="637725"/>
                </a:cubicBezTo>
                <a:lnTo>
                  <a:pt x="2393598" y="637725"/>
                </a:lnTo>
                <a:cubicBezTo>
                  <a:pt x="2393598" y="637734"/>
                  <a:pt x="2393598" y="637834"/>
                  <a:pt x="2393598" y="639076"/>
                </a:cubicBezTo>
                <a:lnTo>
                  <a:pt x="2393598" y="648534"/>
                </a:lnTo>
                <a:cubicBezTo>
                  <a:pt x="2393613" y="648534"/>
                  <a:pt x="2394346" y="648534"/>
                  <a:pt x="2432105" y="648534"/>
                </a:cubicBezTo>
                <a:cubicBezTo>
                  <a:pt x="2432105" y="648552"/>
                  <a:pt x="2432105" y="650062"/>
                  <a:pt x="2432105" y="786887"/>
                </a:cubicBezTo>
                <a:cubicBezTo>
                  <a:pt x="2432115" y="786887"/>
                  <a:pt x="2432230" y="786887"/>
                  <a:pt x="2433625" y="786887"/>
                </a:cubicBezTo>
                <a:lnTo>
                  <a:pt x="2444265" y="786887"/>
                </a:lnTo>
                <a:cubicBezTo>
                  <a:pt x="2444265" y="782564"/>
                  <a:pt x="2444265" y="778240"/>
                  <a:pt x="2444265" y="773917"/>
                </a:cubicBezTo>
                <a:cubicBezTo>
                  <a:pt x="2446292" y="773917"/>
                  <a:pt x="2446292" y="773917"/>
                  <a:pt x="2448319" y="773917"/>
                </a:cubicBezTo>
                <a:cubicBezTo>
                  <a:pt x="2448319" y="778240"/>
                  <a:pt x="2448319" y="782564"/>
                  <a:pt x="2448319" y="786887"/>
                </a:cubicBezTo>
                <a:cubicBezTo>
                  <a:pt x="2458452" y="786887"/>
                  <a:pt x="2468586" y="786887"/>
                  <a:pt x="2478719" y="786887"/>
                </a:cubicBezTo>
                <a:cubicBezTo>
                  <a:pt x="2478719" y="776078"/>
                  <a:pt x="2478719" y="767431"/>
                  <a:pt x="2478719" y="756622"/>
                </a:cubicBezTo>
                <a:cubicBezTo>
                  <a:pt x="2482773" y="756622"/>
                  <a:pt x="2486826" y="756622"/>
                  <a:pt x="2490879" y="756622"/>
                </a:cubicBezTo>
                <a:lnTo>
                  <a:pt x="2503039" y="754461"/>
                </a:lnTo>
                <a:cubicBezTo>
                  <a:pt x="2505066" y="754461"/>
                  <a:pt x="2505066" y="756622"/>
                  <a:pt x="2507093" y="756622"/>
                </a:cubicBezTo>
                <a:lnTo>
                  <a:pt x="2517226" y="756622"/>
                </a:lnTo>
                <a:cubicBezTo>
                  <a:pt x="2517226" y="767431"/>
                  <a:pt x="2517226" y="778240"/>
                  <a:pt x="2517226" y="786887"/>
                </a:cubicBezTo>
                <a:cubicBezTo>
                  <a:pt x="2519253" y="786887"/>
                  <a:pt x="2521280" y="786887"/>
                  <a:pt x="2525333" y="786887"/>
                </a:cubicBezTo>
                <a:cubicBezTo>
                  <a:pt x="2525333" y="793373"/>
                  <a:pt x="2525333" y="799858"/>
                  <a:pt x="2525333" y="804182"/>
                </a:cubicBezTo>
                <a:lnTo>
                  <a:pt x="2534669" y="805087"/>
                </a:lnTo>
                <a:lnTo>
                  <a:pt x="2547627" y="805087"/>
                </a:lnTo>
                <a:cubicBezTo>
                  <a:pt x="2547627" y="799278"/>
                  <a:pt x="2547627" y="795106"/>
                  <a:pt x="2547627" y="789049"/>
                </a:cubicBezTo>
                <a:lnTo>
                  <a:pt x="2615583" y="789049"/>
                </a:lnTo>
                <a:lnTo>
                  <a:pt x="2615583" y="703796"/>
                </a:lnTo>
                <a:lnTo>
                  <a:pt x="2687591" y="703796"/>
                </a:lnTo>
                <a:lnTo>
                  <a:pt x="2687591" y="782564"/>
                </a:lnTo>
                <a:cubicBezTo>
                  <a:pt x="2688226" y="782564"/>
                  <a:pt x="2688861" y="782564"/>
                  <a:pt x="2689495" y="782564"/>
                </a:cubicBezTo>
                <a:lnTo>
                  <a:pt x="2690737" y="805087"/>
                </a:lnTo>
                <a:lnTo>
                  <a:pt x="2700413" y="805087"/>
                </a:lnTo>
                <a:cubicBezTo>
                  <a:pt x="2700949" y="797873"/>
                  <a:pt x="2701655" y="790219"/>
                  <a:pt x="2701655" y="782564"/>
                </a:cubicBezTo>
                <a:cubicBezTo>
                  <a:pt x="2703682" y="782564"/>
                  <a:pt x="2705709" y="782564"/>
                  <a:pt x="2707735" y="782564"/>
                </a:cubicBezTo>
                <a:lnTo>
                  <a:pt x="2708977" y="805087"/>
                </a:lnTo>
                <a:lnTo>
                  <a:pt x="2759599" y="805087"/>
                </a:lnTo>
                <a:lnTo>
                  <a:pt x="2759599" y="642059"/>
                </a:lnTo>
                <a:lnTo>
                  <a:pt x="2956926" y="642059"/>
                </a:lnTo>
                <a:lnTo>
                  <a:pt x="2956926" y="805087"/>
                </a:lnTo>
                <a:lnTo>
                  <a:pt x="2975623" y="805087"/>
                </a:lnTo>
                <a:lnTo>
                  <a:pt x="2975623" y="722394"/>
                </a:lnTo>
                <a:lnTo>
                  <a:pt x="3070743" y="722394"/>
                </a:lnTo>
                <a:cubicBezTo>
                  <a:pt x="3074818" y="616373"/>
                  <a:pt x="3078196" y="510899"/>
                  <a:pt x="3082673" y="404253"/>
                </a:cubicBezTo>
                <a:cubicBezTo>
                  <a:pt x="3072540" y="404253"/>
                  <a:pt x="3048220" y="391282"/>
                  <a:pt x="3070513" y="382635"/>
                </a:cubicBezTo>
                <a:cubicBezTo>
                  <a:pt x="3068486" y="380473"/>
                  <a:pt x="3066460" y="378311"/>
                  <a:pt x="3064433" y="378311"/>
                </a:cubicBezTo>
                <a:cubicBezTo>
                  <a:pt x="3064433" y="365341"/>
                  <a:pt x="3062406" y="363179"/>
                  <a:pt x="3072540" y="354532"/>
                </a:cubicBezTo>
                <a:cubicBezTo>
                  <a:pt x="3072540" y="350208"/>
                  <a:pt x="3072540" y="343723"/>
                  <a:pt x="3072540" y="337238"/>
                </a:cubicBezTo>
                <a:cubicBezTo>
                  <a:pt x="3076593" y="337238"/>
                  <a:pt x="3080647" y="337238"/>
                  <a:pt x="3086727" y="337238"/>
                </a:cubicBezTo>
                <a:cubicBezTo>
                  <a:pt x="3086727" y="328590"/>
                  <a:pt x="3086727" y="322105"/>
                  <a:pt x="3086727" y="315620"/>
                </a:cubicBezTo>
                <a:cubicBezTo>
                  <a:pt x="3086727" y="313458"/>
                  <a:pt x="3088753" y="313458"/>
                  <a:pt x="3088753" y="311296"/>
                </a:cubicBezTo>
                <a:cubicBezTo>
                  <a:pt x="3088753" y="285355"/>
                  <a:pt x="3088753" y="259414"/>
                  <a:pt x="3088753" y="233472"/>
                </a:cubicBezTo>
                <a:cubicBezTo>
                  <a:pt x="3088753" y="231310"/>
                  <a:pt x="3086727" y="229149"/>
                  <a:pt x="3086727" y="226987"/>
                </a:cubicBezTo>
                <a:cubicBezTo>
                  <a:pt x="3088753" y="224825"/>
                  <a:pt x="3090780" y="222663"/>
                  <a:pt x="3092807" y="220501"/>
                </a:cubicBezTo>
                <a:cubicBezTo>
                  <a:pt x="3092807" y="201045"/>
                  <a:pt x="3092807" y="181589"/>
                  <a:pt x="3092807" y="162133"/>
                </a:cubicBezTo>
                <a:cubicBezTo>
                  <a:pt x="3092807" y="159972"/>
                  <a:pt x="3092807" y="159972"/>
                  <a:pt x="3094833" y="157810"/>
                </a:cubicBezTo>
                <a:cubicBezTo>
                  <a:pt x="3094833" y="140516"/>
                  <a:pt x="3094833" y="121060"/>
                  <a:pt x="3094833" y="101604"/>
                </a:cubicBezTo>
                <a:cubicBezTo>
                  <a:pt x="3096860" y="92957"/>
                  <a:pt x="3096860" y="88633"/>
                  <a:pt x="3096860" y="82148"/>
                </a:cubicBezTo>
                <a:cubicBezTo>
                  <a:pt x="3100914" y="88633"/>
                  <a:pt x="3100914" y="92957"/>
                  <a:pt x="3100914" y="99442"/>
                </a:cubicBezTo>
                <a:cubicBezTo>
                  <a:pt x="3102940" y="121060"/>
                  <a:pt x="3102940" y="140516"/>
                  <a:pt x="3102940" y="157810"/>
                </a:cubicBezTo>
                <a:cubicBezTo>
                  <a:pt x="3104967" y="181589"/>
                  <a:pt x="3104967" y="201045"/>
                  <a:pt x="3104967" y="220501"/>
                </a:cubicBezTo>
                <a:cubicBezTo>
                  <a:pt x="3106994" y="222663"/>
                  <a:pt x="3109020" y="224825"/>
                  <a:pt x="3111047" y="226987"/>
                </a:cubicBezTo>
                <a:cubicBezTo>
                  <a:pt x="3111047" y="229149"/>
                  <a:pt x="3109020" y="231310"/>
                  <a:pt x="3109020" y="233472"/>
                </a:cubicBezTo>
                <a:cubicBezTo>
                  <a:pt x="3109020" y="259414"/>
                  <a:pt x="3109020" y="285355"/>
                  <a:pt x="3109020" y="311296"/>
                </a:cubicBezTo>
                <a:cubicBezTo>
                  <a:pt x="3109020" y="313458"/>
                  <a:pt x="3111047" y="313458"/>
                  <a:pt x="3111047" y="315620"/>
                </a:cubicBezTo>
                <a:cubicBezTo>
                  <a:pt x="3111047" y="322105"/>
                  <a:pt x="3111047" y="328590"/>
                  <a:pt x="3111047" y="337238"/>
                </a:cubicBezTo>
                <a:cubicBezTo>
                  <a:pt x="3115100" y="337238"/>
                  <a:pt x="3121180" y="337238"/>
                  <a:pt x="3125234" y="337238"/>
                </a:cubicBezTo>
                <a:cubicBezTo>
                  <a:pt x="3125234" y="343723"/>
                  <a:pt x="3125234" y="350208"/>
                  <a:pt x="3125234" y="354532"/>
                </a:cubicBezTo>
                <a:cubicBezTo>
                  <a:pt x="3133341" y="363179"/>
                  <a:pt x="3133341" y="363179"/>
                  <a:pt x="3133341" y="378311"/>
                </a:cubicBezTo>
                <a:cubicBezTo>
                  <a:pt x="3131314" y="378311"/>
                  <a:pt x="3129287" y="380473"/>
                  <a:pt x="3127261" y="382635"/>
                </a:cubicBezTo>
                <a:cubicBezTo>
                  <a:pt x="3147527" y="393444"/>
                  <a:pt x="3123207" y="402091"/>
                  <a:pt x="3115100" y="404253"/>
                </a:cubicBezTo>
                <a:cubicBezTo>
                  <a:pt x="3117127" y="488562"/>
                  <a:pt x="3121180" y="572871"/>
                  <a:pt x="3123207" y="657181"/>
                </a:cubicBezTo>
                <a:cubicBezTo>
                  <a:pt x="3145501" y="657181"/>
                  <a:pt x="3167794" y="657181"/>
                  <a:pt x="3188061" y="657181"/>
                </a:cubicBezTo>
                <a:cubicBezTo>
                  <a:pt x="3188061" y="683122"/>
                  <a:pt x="3188061" y="709063"/>
                  <a:pt x="3188061" y="732843"/>
                </a:cubicBezTo>
                <a:cubicBezTo>
                  <a:pt x="3192115" y="732843"/>
                  <a:pt x="3194141" y="732843"/>
                  <a:pt x="3196168" y="732843"/>
                </a:cubicBezTo>
                <a:cubicBezTo>
                  <a:pt x="3196168" y="730681"/>
                  <a:pt x="3198195" y="728519"/>
                  <a:pt x="3198195" y="726358"/>
                </a:cubicBezTo>
                <a:cubicBezTo>
                  <a:pt x="3200221" y="726358"/>
                  <a:pt x="3202248" y="726358"/>
                  <a:pt x="3204275" y="726358"/>
                </a:cubicBezTo>
                <a:cubicBezTo>
                  <a:pt x="3204275" y="728519"/>
                  <a:pt x="3204275" y="730681"/>
                  <a:pt x="3206302" y="735005"/>
                </a:cubicBezTo>
                <a:cubicBezTo>
                  <a:pt x="3210355" y="735005"/>
                  <a:pt x="3214408" y="735005"/>
                  <a:pt x="3218462" y="735005"/>
                </a:cubicBezTo>
                <a:cubicBezTo>
                  <a:pt x="3218462" y="732843"/>
                  <a:pt x="3218462" y="730681"/>
                  <a:pt x="3218462" y="728519"/>
                </a:cubicBezTo>
                <a:cubicBezTo>
                  <a:pt x="3226568" y="728519"/>
                  <a:pt x="3232648" y="728519"/>
                  <a:pt x="3240755" y="728519"/>
                </a:cubicBezTo>
                <a:cubicBezTo>
                  <a:pt x="3240755" y="730681"/>
                  <a:pt x="3240755" y="732843"/>
                  <a:pt x="3240755" y="735005"/>
                </a:cubicBezTo>
                <a:cubicBezTo>
                  <a:pt x="3246835" y="735005"/>
                  <a:pt x="3254942" y="735005"/>
                  <a:pt x="3261022" y="735005"/>
                </a:cubicBezTo>
                <a:cubicBezTo>
                  <a:pt x="3261022" y="750137"/>
                  <a:pt x="3261022" y="765270"/>
                  <a:pt x="3261022" y="780402"/>
                </a:cubicBezTo>
                <a:cubicBezTo>
                  <a:pt x="3265076" y="780402"/>
                  <a:pt x="3271156" y="780402"/>
                  <a:pt x="3275209" y="780402"/>
                </a:cubicBezTo>
                <a:cubicBezTo>
                  <a:pt x="3275209" y="776078"/>
                  <a:pt x="3275209" y="771755"/>
                  <a:pt x="3275209" y="767431"/>
                </a:cubicBezTo>
                <a:cubicBezTo>
                  <a:pt x="3281289" y="767431"/>
                  <a:pt x="3287369" y="767431"/>
                  <a:pt x="3291423" y="767431"/>
                </a:cubicBezTo>
                <a:cubicBezTo>
                  <a:pt x="3291423" y="706902"/>
                  <a:pt x="3291423" y="648534"/>
                  <a:pt x="3291423" y="588004"/>
                </a:cubicBezTo>
                <a:cubicBezTo>
                  <a:pt x="3293449" y="585842"/>
                  <a:pt x="3295476" y="583680"/>
                  <a:pt x="3297503" y="581518"/>
                </a:cubicBezTo>
                <a:cubicBezTo>
                  <a:pt x="3321823" y="581518"/>
                  <a:pt x="3346143" y="581518"/>
                  <a:pt x="3370464" y="581518"/>
                </a:cubicBezTo>
                <a:lnTo>
                  <a:pt x="3370464" y="590166"/>
                </a:lnTo>
                <a:lnTo>
                  <a:pt x="3380597" y="590166"/>
                </a:lnTo>
                <a:cubicBezTo>
                  <a:pt x="3380597" y="629078"/>
                  <a:pt x="3380597" y="667990"/>
                  <a:pt x="3380597" y="704740"/>
                </a:cubicBezTo>
                <a:cubicBezTo>
                  <a:pt x="3388704" y="704740"/>
                  <a:pt x="3394784" y="704740"/>
                  <a:pt x="3402891" y="704740"/>
                </a:cubicBezTo>
                <a:cubicBezTo>
                  <a:pt x="3402891" y="683122"/>
                  <a:pt x="3402891" y="661504"/>
                  <a:pt x="3402891" y="637725"/>
                </a:cubicBezTo>
                <a:cubicBezTo>
                  <a:pt x="3410997" y="637725"/>
                  <a:pt x="3421131" y="637725"/>
                  <a:pt x="3429238" y="637725"/>
                </a:cubicBezTo>
                <a:cubicBezTo>
                  <a:pt x="3431264" y="637725"/>
                  <a:pt x="3431264" y="635563"/>
                  <a:pt x="3433291" y="633401"/>
                </a:cubicBezTo>
                <a:lnTo>
                  <a:pt x="3441398" y="633401"/>
                </a:lnTo>
                <a:cubicBezTo>
                  <a:pt x="3443424" y="635563"/>
                  <a:pt x="3443424" y="637725"/>
                  <a:pt x="3445451" y="637725"/>
                </a:cubicBezTo>
                <a:cubicBezTo>
                  <a:pt x="3451531" y="637725"/>
                  <a:pt x="3459638" y="637725"/>
                  <a:pt x="3467745" y="637725"/>
                </a:cubicBezTo>
                <a:cubicBezTo>
                  <a:pt x="3467745" y="598813"/>
                  <a:pt x="3467745" y="559901"/>
                  <a:pt x="3467745" y="520989"/>
                </a:cubicBezTo>
                <a:cubicBezTo>
                  <a:pt x="3467759" y="520986"/>
                  <a:pt x="3468626" y="520822"/>
                  <a:pt x="3524492" y="510180"/>
                </a:cubicBezTo>
                <a:cubicBezTo>
                  <a:pt x="3524492" y="510187"/>
                  <a:pt x="3524492" y="510261"/>
                  <a:pt x="3524492" y="511261"/>
                </a:cubicBezTo>
                <a:lnTo>
                  <a:pt x="3524492" y="518827"/>
                </a:lnTo>
                <a:cubicBezTo>
                  <a:pt x="3524509" y="518827"/>
                  <a:pt x="3525153" y="518827"/>
                  <a:pt x="3550839" y="518827"/>
                </a:cubicBezTo>
                <a:cubicBezTo>
                  <a:pt x="3550839" y="518849"/>
                  <a:pt x="3550839" y="521220"/>
                  <a:pt x="3550839" y="773917"/>
                </a:cubicBezTo>
                <a:cubicBezTo>
                  <a:pt x="3556919" y="773917"/>
                  <a:pt x="3565026" y="773917"/>
                  <a:pt x="3573133" y="773917"/>
                </a:cubicBezTo>
                <a:cubicBezTo>
                  <a:pt x="3573133" y="771755"/>
                  <a:pt x="3573133" y="771755"/>
                  <a:pt x="3573133" y="769593"/>
                </a:cubicBezTo>
                <a:cubicBezTo>
                  <a:pt x="3577186" y="769593"/>
                  <a:pt x="3581239" y="769593"/>
                  <a:pt x="3585293" y="769593"/>
                </a:cubicBezTo>
                <a:cubicBezTo>
                  <a:pt x="3585293" y="771755"/>
                  <a:pt x="3585293" y="771755"/>
                  <a:pt x="3585293" y="773917"/>
                </a:cubicBezTo>
                <a:cubicBezTo>
                  <a:pt x="3593400" y="773917"/>
                  <a:pt x="3601506" y="773917"/>
                  <a:pt x="3609613" y="773917"/>
                </a:cubicBezTo>
                <a:cubicBezTo>
                  <a:pt x="3609613" y="769593"/>
                  <a:pt x="3609613" y="765270"/>
                  <a:pt x="3609613" y="760946"/>
                </a:cubicBezTo>
                <a:cubicBezTo>
                  <a:pt x="3619747" y="760946"/>
                  <a:pt x="3629880" y="760946"/>
                  <a:pt x="3637987" y="760946"/>
                </a:cubicBezTo>
                <a:cubicBezTo>
                  <a:pt x="3642040" y="756622"/>
                  <a:pt x="3646094" y="756622"/>
                  <a:pt x="3650147" y="756622"/>
                </a:cubicBezTo>
                <a:cubicBezTo>
                  <a:pt x="3656227" y="760946"/>
                  <a:pt x="3664334" y="760946"/>
                  <a:pt x="3670414" y="760946"/>
                </a:cubicBezTo>
                <a:cubicBezTo>
                  <a:pt x="3670414" y="754461"/>
                  <a:pt x="3670414" y="750137"/>
                  <a:pt x="3670414" y="743652"/>
                </a:cubicBezTo>
                <a:lnTo>
                  <a:pt x="3678521" y="743652"/>
                </a:lnTo>
                <a:cubicBezTo>
                  <a:pt x="3678521" y="739328"/>
                  <a:pt x="3678521" y="735005"/>
                  <a:pt x="3678521" y="730681"/>
                </a:cubicBezTo>
                <a:cubicBezTo>
                  <a:pt x="3696761" y="730681"/>
                  <a:pt x="3717028" y="730681"/>
                  <a:pt x="3735268" y="730681"/>
                </a:cubicBezTo>
                <a:cubicBezTo>
                  <a:pt x="3735268" y="719872"/>
                  <a:pt x="3735268" y="711225"/>
                  <a:pt x="3735268" y="700416"/>
                </a:cubicBezTo>
                <a:cubicBezTo>
                  <a:pt x="3741348" y="700416"/>
                  <a:pt x="3747428" y="700416"/>
                  <a:pt x="3753508" y="700416"/>
                </a:cubicBezTo>
                <a:cubicBezTo>
                  <a:pt x="3753508" y="698254"/>
                  <a:pt x="3753508" y="696093"/>
                  <a:pt x="3753508" y="693931"/>
                </a:cubicBezTo>
                <a:cubicBezTo>
                  <a:pt x="3757562" y="693931"/>
                  <a:pt x="3761615" y="693931"/>
                  <a:pt x="3765668" y="693931"/>
                </a:cubicBezTo>
                <a:cubicBezTo>
                  <a:pt x="3765668" y="696093"/>
                  <a:pt x="3765668" y="698254"/>
                  <a:pt x="3765668" y="700416"/>
                </a:cubicBezTo>
                <a:cubicBezTo>
                  <a:pt x="3771748" y="700416"/>
                  <a:pt x="3775802" y="700416"/>
                  <a:pt x="3781882" y="700416"/>
                </a:cubicBezTo>
                <a:cubicBezTo>
                  <a:pt x="3781882" y="715549"/>
                  <a:pt x="3781882" y="732843"/>
                  <a:pt x="3781882" y="750137"/>
                </a:cubicBezTo>
                <a:cubicBezTo>
                  <a:pt x="3792015" y="750137"/>
                  <a:pt x="3804176" y="750137"/>
                  <a:pt x="3814309" y="750137"/>
                </a:cubicBezTo>
                <a:cubicBezTo>
                  <a:pt x="3814309" y="741490"/>
                  <a:pt x="3814309" y="732843"/>
                  <a:pt x="3814309" y="724196"/>
                </a:cubicBezTo>
                <a:cubicBezTo>
                  <a:pt x="3826469" y="724196"/>
                  <a:pt x="3840656" y="724196"/>
                  <a:pt x="3852816" y="724196"/>
                </a:cubicBezTo>
                <a:cubicBezTo>
                  <a:pt x="3852816" y="713387"/>
                  <a:pt x="3852816" y="704740"/>
                  <a:pt x="3852816" y="693931"/>
                </a:cubicBezTo>
                <a:cubicBezTo>
                  <a:pt x="3869030" y="693931"/>
                  <a:pt x="3885243" y="693931"/>
                  <a:pt x="3901457" y="693931"/>
                </a:cubicBezTo>
                <a:cubicBezTo>
                  <a:pt x="3901457" y="693960"/>
                  <a:pt x="3901457" y="695735"/>
                  <a:pt x="3901457" y="805087"/>
                </a:cubicBezTo>
                <a:lnTo>
                  <a:pt x="3901457" y="818866"/>
                </a:lnTo>
                <a:lnTo>
                  <a:pt x="3967332" y="818866"/>
                </a:lnTo>
                <a:lnTo>
                  <a:pt x="3967332" y="924638"/>
                </a:lnTo>
                <a:lnTo>
                  <a:pt x="3967332" y="1030409"/>
                </a:lnTo>
                <a:lnTo>
                  <a:pt x="3967332" y="1160647"/>
                </a:lnTo>
                <a:lnTo>
                  <a:pt x="3901457" y="1160647"/>
                </a:lnTo>
                <a:lnTo>
                  <a:pt x="3730337" y="1160647"/>
                </a:lnTo>
                <a:lnTo>
                  <a:pt x="1373612" y="1160647"/>
                </a:lnTo>
                <a:cubicBezTo>
                  <a:pt x="1373605" y="1160647"/>
                  <a:pt x="1372430" y="1160647"/>
                  <a:pt x="1200143" y="1160647"/>
                </a:cubicBezTo>
                <a:lnTo>
                  <a:pt x="1088349" y="1160647"/>
                </a:lnTo>
                <a:lnTo>
                  <a:pt x="1036189" y="1160647"/>
                </a:lnTo>
                <a:cubicBezTo>
                  <a:pt x="834841" y="1160647"/>
                  <a:pt x="513343" y="1160647"/>
                  <a:pt x="0" y="1160647"/>
                </a:cubicBezTo>
                <a:lnTo>
                  <a:pt x="45065" y="1082592"/>
                </a:lnTo>
                <a:cubicBezTo>
                  <a:pt x="58273" y="1081488"/>
                  <a:pt x="71508" y="1080386"/>
                  <a:pt x="85243" y="1079284"/>
                </a:cubicBezTo>
                <a:cubicBezTo>
                  <a:pt x="85243" y="1067661"/>
                  <a:pt x="85243" y="1058363"/>
                  <a:pt x="85243" y="1046739"/>
                </a:cubicBezTo>
                <a:cubicBezTo>
                  <a:pt x="100846" y="1046739"/>
                  <a:pt x="116449" y="1046739"/>
                  <a:pt x="129823" y="1046739"/>
                </a:cubicBezTo>
                <a:cubicBezTo>
                  <a:pt x="129823" y="1039765"/>
                  <a:pt x="129823" y="1035116"/>
                  <a:pt x="129823" y="1028142"/>
                </a:cubicBezTo>
                <a:cubicBezTo>
                  <a:pt x="161030" y="1028142"/>
                  <a:pt x="192236" y="1028142"/>
                  <a:pt x="223442" y="1028142"/>
                </a:cubicBezTo>
                <a:cubicBezTo>
                  <a:pt x="223442" y="1032791"/>
                  <a:pt x="223442" y="1035116"/>
                  <a:pt x="223442" y="1039765"/>
                </a:cubicBezTo>
                <a:cubicBezTo>
                  <a:pt x="243503" y="1039765"/>
                  <a:pt x="263564" y="1039765"/>
                  <a:pt x="283625" y="1039765"/>
                </a:cubicBezTo>
                <a:cubicBezTo>
                  <a:pt x="283625" y="1042090"/>
                  <a:pt x="283625" y="1044415"/>
                  <a:pt x="283625" y="1046739"/>
                </a:cubicBezTo>
                <a:cubicBezTo>
                  <a:pt x="288083" y="1046739"/>
                  <a:pt x="294770" y="1046739"/>
                  <a:pt x="301457" y="1046739"/>
                </a:cubicBezTo>
                <a:cubicBezTo>
                  <a:pt x="301457" y="1049064"/>
                  <a:pt x="301457" y="1051389"/>
                  <a:pt x="301457" y="1053713"/>
                </a:cubicBezTo>
                <a:cubicBezTo>
                  <a:pt x="305915" y="1053713"/>
                  <a:pt x="312602" y="1053713"/>
                  <a:pt x="317060" y="1053713"/>
                </a:cubicBezTo>
                <a:cubicBezTo>
                  <a:pt x="317060" y="1018844"/>
                  <a:pt x="317060" y="983974"/>
                  <a:pt x="317060" y="949104"/>
                </a:cubicBezTo>
                <a:cubicBezTo>
                  <a:pt x="332663" y="944455"/>
                  <a:pt x="348267" y="939806"/>
                  <a:pt x="363870" y="935156"/>
                </a:cubicBezTo>
                <a:cubicBezTo>
                  <a:pt x="392847" y="935156"/>
                  <a:pt x="421824" y="935156"/>
                  <a:pt x="450801" y="935156"/>
                </a:cubicBezTo>
                <a:cubicBezTo>
                  <a:pt x="450801" y="879365"/>
                  <a:pt x="450801" y="823573"/>
                  <a:pt x="450801" y="767782"/>
                </a:cubicBezTo>
                <a:cubicBezTo>
                  <a:pt x="457488" y="763132"/>
                  <a:pt x="466404" y="760808"/>
                  <a:pt x="475320" y="756158"/>
                </a:cubicBezTo>
                <a:cubicBezTo>
                  <a:pt x="510984" y="751509"/>
                  <a:pt x="546649" y="744535"/>
                  <a:pt x="582313" y="737561"/>
                </a:cubicBezTo>
                <a:cubicBezTo>
                  <a:pt x="595687" y="742210"/>
                  <a:pt x="606832" y="746860"/>
                  <a:pt x="620206" y="749184"/>
                </a:cubicBezTo>
                <a:cubicBezTo>
                  <a:pt x="622435" y="751509"/>
                  <a:pt x="624664" y="753834"/>
                  <a:pt x="626893" y="756158"/>
                </a:cubicBezTo>
                <a:cubicBezTo>
                  <a:pt x="626893" y="860767"/>
                  <a:pt x="626893" y="965377"/>
                  <a:pt x="626893" y="1067661"/>
                </a:cubicBezTo>
                <a:cubicBezTo>
                  <a:pt x="631351" y="1067661"/>
                  <a:pt x="635809" y="1067661"/>
                  <a:pt x="642496" y="1067661"/>
                </a:cubicBezTo>
                <a:cubicBezTo>
                  <a:pt x="642496" y="1025818"/>
                  <a:pt x="642496" y="983974"/>
                  <a:pt x="642496" y="942130"/>
                </a:cubicBezTo>
                <a:cubicBezTo>
                  <a:pt x="646954" y="942130"/>
                  <a:pt x="651412" y="942130"/>
                  <a:pt x="655870" y="942130"/>
                </a:cubicBezTo>
                <a:cubicBezTo>
                  <a:pt x="655870" y="937481"/>
                  <a:pt x="655870" y="935156"/>
                  <a:pt x="655870" y="930507"/>
                </a:cubicBezTo>
                <a:cubicBezTo>
                  <a:pt x="660328" y="928182"/>
                  <a:pt x="664786" y="925858"/>
                  <a:pt x="669244" y="923533"/>
                </a:cubicBezTo>
                <a:lnTo>
                  <a:pt x="680389" y="923533"/>
                </a:lnTo>
                <a:cubicBezTo>
                  <a:pt x="680389" y="918884"/>
                  <a:pt x="680389" y="916559"/>
                  <a:pt x="680389" y="911910"/>
                </a:cubicBezTo>
                <a:cubicBezTo>
                  <a:pt x="682618" y="909585"/>
                  <a:pt x="687076" y="907260"/>
                  <a:pt x="689305" y="904936"/>
                </a:cubicBezTo>
                <a:cubicBezTo>
                  <a:pt x="695993" y="904936"/>
                  <a:pt x="704909" y="904936"/>
                  <a:pt x="711596" y="904936"/>
                </a:cubicBezTo>
                <a:cubicBezTo>
                  <a:pt x="711596" y="916559"/>
                  <a:pt x="711596" y="930507"/>
                  <a:pt x="711596" y="942130"/>
                </a:cubicBezTo>
                <a:cubicBezTo>
                  <a:pt x="727199" y="942130"/>
                  <a:pt x="742802" y="942130"/>
                  <a:pt x="758405" y="942130"/>
                </a:cubicBezTo>
                <a:cubicBezTo>
                  <a:pt x="758405" y="986299"/>
                  <a:pt x="758405" y="1028142"/>
                  <a:pt x="758405" y="1072311"/>
                </a:cubicBezTo>
                <a:cubicBezTo>
                  <a:pt x="765092" y="1072311"/>
                  <a:pt x="771779" y="1072311"/>
                  <a:pt x="776237" y="1072311"/>
                </a:cubicBezTo>
                <a:cubicBezTo>
                  <a:pt x="782924" y="1069986"/>
                  <a:pt x="787382" y="1067661"/>
                  <a:pt x="794069" y="1065337"/>
                </a:cubicBezTo>
                <a:cubicBezTo>
                  <a:pt x="794069" y="1060687"/>
                  <a:pt x="794069" y="1058363"/>
                  <a:pt x="794069" y="1056038"/>
                </a:cubicBezTo>
                <a:cubicBezTo>
                  <a:pt x="791840" y="1056038"/>
                  <a:pt x="789611" y="1053713"/>
                  <a:pt x="787382" y="1053713"/>
                </a:cubicBezTo>
                <a:cubicBezTo>
                  <a:pt x="787382" y="1051389"/>
                  <a:pt x="787382" y="1049064"/>
                  <a:pt x="787382" y="1046739"/>
                </a:cubicBezTo>
                <a:cubicBezTo>
                  <a:pt x="789611" y="1044415"/>
                  <a:pt x="791840" y="1044415"/>
                  <a:pt x="794069" y="1042090"/>
                </a:cubicBezTo>
                <a:cubicBezTo>
                  <a:pt x="794069" y="1025818"/>
                  <a:pt x="794069" y="1007220"/>
                  <a:pt x="794069" y="990948"/>
                </a:cubicBezTo>
                <a:cubicBezTo>
                  <a:pt x="791840" y="990948"/>
                  <a:pt x="789611" y="988623"/>
                  <a:pt x="787382" y="988623"/>
                </a:cubicBezTo>
                <a:cubicBezTo>
                  <a:pt x="787382" y="986299"/>
                  <a:pt x="787382" y="983974"/>
                  <a:pt x="787382" y="981649"/>
                </a:cubicBezTo>
                <a:cubicBezTo>
                  <a:pt x="789611" y="979325"/>
                  <a:pt x="791840" y="979325"/>
                  <a:pt x="794069" y="977000"/>
                </a:cubicBezTo>
                <a:lnTo>
                  <a:pt x="798527" y="972351"/>
                </a:lnTo>
                <a:lnTo>
                  <a:pt x="798527" y="963052"/>
                </a:lnTo>
                <a:cubicBezTo>
                  <a:pt x="796298" y="963052"/>
                  <a:pt x="796298" y="963052"/>
                  <a:pt x="794069" y="963052"/>
                </a:cubicBezTo>
                <a:cubicBezTo>
                  <a:pt x="794069" y="960727"/>
                  <a:pt x="794069" y="958403"/>
                  <a:pt x="794069" y="956078"/>
                </a:cubicBezTo>
                <a:cubicBezTo>
                  <a:pt x="796298" y="956078"/>
                  <a:pt x="798527" y="953753"/>
                  <a:pt x="800756" y="951429"/>
                </a:cubicBezTo>
                <a:cubicBezTo>
                  <a:pt x="802985" y="923533"/>
                  <a:pt x="809672" y="900287"/>
                  <a:pt x="836420" y="886339"/>
                </a:cubicBezTo>
                <a:cubicBezTo>
                  <a:pt x="834191" y="886339"/>
                  <a:pt x="834191" y="884014"/>
                  <a:pt x="831962" y="884014"/>
                </a:cubicBezTo>
                <a:cubicBezTo>
                  <a:pt x="831962" y="881689"/>
                  <a:pt x="831962" y="879365"/>
                  <a:pt x="831962" y="877040"/>
                </a:cubicBezTo>
                <a:cubicBezTo>
                  <a:pt x="834191" y="877040"/>
                  <a:pt x="836420" y="874715"/>
                  <a:pt x="838649" y="874715"/>
                </a:cubicBezTo>
                <a:cubicBezTo>
                  <a:pt x="838649" y="870066"/>
                  <a:pt x="838649" y="867741"/>
                  <a:pt x="838649" y="865417"/>
                </a:cubicBezTo>
                <a:cubicBezTo>
                  <a:pt x="840878" y="865417"/>
                  <a:pt x="840878" y="865417"/>
                  <a:pt x="843107" y="865417"/>
                </a:cubicBezTo>
                <a:cubicBezTo>
                  <a:pt x="843107" y="858443"/>
                  <a:pt x="843107" y="851469"/>
                  <a:pt x="843107" y="844495"/>
                </a:cubicBezTo>
                <a:cubicBezTo>
                  <a:pt x="840878" y="844495"/>
                  <a:pt x="840878" y="844495"/>
                  <a:pt x="838649" y="844495"/>
                </a:cubicBezTo>
                <a:cubicBezTo>
                  <a:pt x="838649" y="842170"/>
                  <a:pt x="838649" y="842170"/>
                  <a:pt x="838649" y="839846"/>
                </a:cubicBezTo>
                <a:lnTo>
                  <a:pt x="843107" y="837521"/>
                </a:lnTo>
                <a:cubicBezTo>
                  <a:pt x="847565" y="832872"/>
                  <a:pt x="849794" y="828222"/>
                  <a:pt x="854252" y="821248"/>
                </a:cubicBezTo>
                <a:cubicBezTo>
                  <a:pt x="856481" y="816599"/>
                  <a:pt x="856481" y="814275"/>
                  <a:pt x="856481" y="811950"/>
                </a:cubicBezTo>
                <a:cubicBezTo>
                  <a:pt x="852023" y="804976"/>
                  <a:pt x="852023" y="793353"/>
                  <a:pt x="856481" y="786379"/>
                </a:cubicBezTo>
                <a:cubicBezTo>
                  <a:pt x="856482" y="786376"/>
                  <a:pt x="856497" y="786330"/>
                  <a:pt x="856760" y="785507"/>
                </a:cubicBezTo>
                <a:lnTo>
                  <a:pt x="858710" y="779405"/>
                </a:lnTo>
                <a:cubicBezTo>
                  <a:pt x="858711" y="779408"/>
                  <a:pt x="858726" y="779454"/>
                  <a:pt x="858989" y="780277"/>
                </a:cubicBezTo>
                <a:lnTo>
                  <a:pt x="860939" y="786379"/>
                </a:lnTo>
                <a:cubicBezTo>
                  <a:pt x="865397" y="793353"/>
                  <a:pt x="867626" y="804976"/>
                  <a:pt x="863168" y="811950"/>
                </a:cubicBezTo>
                <a:cubicBezTo>
                  <a:pt x="863168" y="814275"/>
                  <a:pt x="863168" y="816599"/>
                  <a:pt x="863168" y="818924"/>
                </a:cubicBezTo>
                <a:cubicBezTo>
                  <a:pt x="867626" y="825898"/>
                  <a:pt x="872084" y="832872"/>
                  <a:pt x="874314" y="837521"/>
                </a:cubicBezTo>
                <a:cubicBezTo>
                  <a:pt x="876543" y="837521"/>
                  <a:pt x="876543" y="839846"/>
                  <a:pt x="878772" y="839846"/>
                </a:cubicBezTo>
                <a:cubicBezTo>
                  <a:pt x="878772" y="842170"/>
                  <a:pt x="878772" y="842170"/>
                  <a:pt x="878772" y="844495"/>
                </a:cubicBezTo>
                <a:cubicBezTo>
                  <a:pt x="876543" y="851469"/>
                  <a:pt x="876543" y="858443"/>
                  <a:pt x="876543" y="865417"/>
                </a:cubicBezTo>
                <a:cubicBezTo>
                  <a:pt x="881001" y="867741"/>
                  <a:pt x="881001" y="870066"/>
                  <a:pt x="881001" y="874715"/>
                </a:cubicBezTo>
                <a:lnTo>
                  <a:pt x="885459" y="877040"/>
                </a:lnTo>
                <a:cubicBezTo>
                  <a:pt x="885459" y="879365"/>
                  <a:pt x="885459" y="881689"/>
                  <a:pt x="885459" y="884014"/>
                </a:cubicBezTo>
                <a:cubicBezTo>
                  <a:pt x="883230" y="886339"/>
                  <a:pt x="883230" y="886339"/>
                  <a:pt x="881001" y="886339"/>
                </a:cubicBezTo>
                <a:cubicBezTo>
                  <a:pt x="894375" y="893313"/>
                  <a:pt x="902177" y="902612"/>
                  <a:pt x="907192" y="913654"/>
                </a:cubicBezTo>
                <a:lnTo>
                  <a:pt x="907615" y="915339"/>
                </a:lnTo>
                <a:lnTo>
                  <a:pt x="953954" y="915339"/>
                </a:lnTo>
                <a:lnTo>
                  <a:pt x="990768" y="907956"/>
                </a:lnTo>
                <a:lnTo>
                  <a:pt x="990768" y="886329"/>
                </a:lnTo>
                <a:lnTo>
                  <a:pt x="942487" y="886329"/>
                </a:lnTo>
                <a:cubicBezTo>
                  <a:pt x="942487" y="886306"/>
                  <a:pt x="942487" y="884414"/>
                  <a:pt x="942487" y="724196"/>
                </a:cubicBezTo>
                <a:cubicBezTo>
                  <a:pt x="942498" y="724196"/>
                  <a:pt x="942969" y="724196"/>
                  <a:pt x="962754" y="724196"/>
                </a:cubicBezTo>
                <a:cubicBezTo>
                  <a:pt x="962758" y="724190"/>
                  <a:pt x="962795" y="724108"/>
                  <a:pt x="963261" y="723115"/>
                </a:cubicBezTo>
                <a:lnTo>
                  <a:pt x="966807" y="715549"/>
                </a:lnTo>
                <a:cubicBezTo>
                  <a:pt x="966816" y="715550"/>
                  <a:pt x="966929" y="715568"/>
                  <a:pt x="968581" y="715819"/>
                </a:cubicBezTo>
                <a:lnTo>
                  <a:pt x="980994" y="717710"/>
                </a:lnTo>
                <a:cubicBezTo>
                  <a:pt x="980997" y="717720"/>
                  <a:pt x="981035" y="717821"/>
                  <a:pt x="981501" y="719062"/>
                </a:cubicBezTo>
                <a:lnTo>
                  <a:pt x="985047" y="728519"/>
                </a:lnTo>
                <a:cubicBezTo>
                  <a:pt x="985061" y="728520"/>
                  <a:pt x="985657" y="728570"/>
                  <a:pt x="1011394" y="730681"/>
                </a:cubicBezTo>
                <a:cubicBezTo>
                  <a:pt x="1011394" y="730661"/>
                  <a:pt x="1011394" y="729131"/>
                  <a:pt x="1011394" y="607460"/>
                </a:cubicBezTo>
                <a:cubicBezTo>
                  <a:pt x="1011403" y="607460"/>
                  <a:pt x="1011522" y="607460"/>
                  <a:pt x="1013421" y="607460"/>
                </a:cubicBezTo>
                <a:lnTo>
                  <a:pt x="1027608" y="607460"/>
                </a:lnTo>
                <a:cubicBezTo>
                  <a:pt x="1027608" y="607438"/>
                  <a:pt x="1027608" y="605724"/>
                  <a:pt x="1027608" y="471268"/>
                </a:cubicBezTo>
                <a:cubicBezTo>
                  <a:pt x="1027616" y="471268"/>
                  <a:pt x="1027724" y="471268"/>
                  <a:pt x="1029381" y="471268"/>
                </a:cubicBezTo>
                <a:lnTo>
                  <a:pt x="1041795" y="471268"/>
                </a:lnTo>
                <a:cubicBezTo>
                  <a:pt x="1041795" y="471251"/>
                  <a:pt x="1041795" y="469845"/>
                  <a:pt x="1041795" y="356694"/>
                </a:cubicBezTo>
                <a:cubicBezTo>
                  <a:pt x="1045848" y="354532"/>
                  <a:pt x="1045848" y="354532"/>
                  <a:pt x="1045848" y="328590"/>
                </a:cubicBezTo>
                <a:cubicBezTo>
                  <a:pt x="1045855" y="328590"/>
                  <a:pt x="1045975" y="328590"/>
                  <a:pt x="1047875" y="328590"/>
                </a:cubicBezTo>
                <a:lnTo>
                  <a:pt x="1062062" y="328590"/>
                </a:lnTo>
                <a:cubicBezTo>
                  <a:pt x="1062073" y="328567"/>
                  <a:pt x="1062679" y="327200"/>
                  <a:pt x="1098542" y="246443"/>
                </a:cubicBezTo>
                <a:cubicBezTo>
                  <a:pt x="1098542" y="246429"/>
                  <a:pt x="1098576" y="244478"/>
                  <a:pt x="1102596" y="0"/>
                </a:cubicBezTo>
                <a:close/>
              </a:path>
            </a:pathLst>
          </a:custGeom>
          <a:solidFill>
            <a:srgbClr val="000000">
              <a:alpha val="94118"/>
            </a:srgbClr>
          </a:solidFill>
          <a:ln>
            <a:noFill/>
          </a:ln>
          <a:extLst/>
        </p:spPr>
        <p:txBody>
          <a:bodyPr vert="horz" wrap="square" lIns="91440" tIns="45720" rIns="91440" bIns="45720" numCol="1" anchor="t" anchorCtr="0" compatLnSpc="1">
            <a:prstTxWarp prst="textNoShape">
              <a:avLst/>
            </a:prstTxWarp>
            <a:noAutofit/>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1" dirty="0"/>
          </a:p>
        </p:txBody>
      </p:sp>
    </p:spTree>
    <p:extLst>
      <p:ext uri="{BB962C8B-B14F-4D97-AF65-F5344CB8AC3E}">
        <p14:creationId xmlns:p14="http://schemas.microsoft.com/office/powerpoint/2010/main" val="3404109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2133</TotalTime>
  <Words>467</Words>
  <Application>Microsoft Office PowerPoint</Application>
  <PresentationFormat>Presentación en pantalla (16:9)</PresentationFormat>
  <Paragraphs>57</Paragraphs>
  <Slides>9</Slides>
  <Notes>0</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9</vt:i4>
      </vt:variant>
    </vt:vector>
  </HeadingPairs>
  <TitlesOfParts>
    <vt:vector size="21" baseType="lpstr">
      <vt:lpstr>Arial Unicode MS</vt:lpstr>
      <vt:lpstr>Arial</vt:lpstr>
      <vt:lpstr>Arial Narrow</vt:lpstr>
      <vt:lpstr>Arial Rounded MT Bold</vt:lpstr>
      <vt:lpstr>Bahnschrift Light</vt:lpstr>
      <vt:lpstr>Bahnschrift Light Condensed</vt:lpstr>
      <vt:lpstr>Bahnschrift Light SemiCondensed</vt:lpstr>
      <vt:lpstr>Calibri</vt:lpstr>
      <vt:lpstr>Calibri Light</vt:lpstr>
      <vt:lpstr>Century Gothic</vt:lpstr>
      <vt:lpstr>Contents Slide Master</vt:lpstr>
      <vt:lpstr>Section Break Slide Master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Full name</cp:lastModifiedBy>
  <cp:revision>125</cp:revision>
  <dcterms:created xsi:type="dcterms:W3CDTF">2016-12-05T23:26:54Z</dcterms:created>
  <dcterms:modified xsi:type="dcterms:W3CDTF">2020-10-17T05:44:29Z</dcterms:modified>
</cp:coreProperties>
</file>